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724" r:id="rId2"/>
  </p:sldMasterIdLst>
  <p:notesMasterIdLst>
    <p:notesMasterId r:id="rId39"/>
  </p:notesMasterIdLst>
  <p:sldIdLst>
    <p:sldId id="264" r:id="rId3"/>
    <p:sldId id="268" r:id="rId4"/>
    <p:sldId id="267" r:id="rId5"/>
    <p:sldId id="271" r:id="rId6"/>
    <p:sldId id="272" r:id="rId7"/>
    <p:sldId id="270" r:id="rId8"/>
    <p:sldId id="274" r:id="rId9"/>
    <p:sldId id="275" r:id="rId10"/>
    <p:sldId id="281" r:id="rId11"/>
    <p:sldId id="277" r:id="rId12"/>
    <p:sldId id="276" r:id="rId13"/>
    <p:sldId id="282" r:id="rId14"/>
    <p:sldId id="283" r:id="rId15"/>
    <p:sldId id="258" r:id="rId16"/>
    <p:sldId id="290" r:id="rId17"/>
    <p:sldId id="292" r:id="rId18"/>
    <p:sldId id="287" r:id="rId19"/>
    <p:sldId id="293" r:id="rId20"/>
    <p:sldId id="303" r:id="rId21"/>
    <p:sldId id="294" r:id="rId22"/>
    <p:sldId id="269" r:id="rId23"/>
    <p:sldId id="295" r:id="rId24"/>
    <p:sldId id="296" r:id="rId25"/>
    <p:sldId id="278" r:id="rId26"/>
    <p:sldId id="300" r:id="rId27"/>
    <p:sldId id="301" r:id="rId28"/>
    <p:sldId id="298" r:id="rId29"/>
    <p:sldId id="297" r:id="rId30"/>
    <p:sldId id="302" r:id="rId31"/>
    <p:sldId id="279" r:id="rId32"/>
    <p:sldId id="288" r:id="rId33"/>
    <p:sldId id="289" r:id="rId34"/>
    <p:sldId id="284" r:id="rId35"/>
    <p:sldId id="286" r:id="rId36"/>
    <p:sldId id="285" r:id="rId37"/>
    <p:sldId id="304"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283"/>
    <p:restoredTop sz="94647"/>
  </p:normalViewPr>
  <p:slideViewPr>
    <p:cSldViewPr>
      <p:cViewPr varScale="1">
        <p:scale>
          <a:sx n="142" d="100"/>
          <a:sy n="142" d="100"/>
        </p:scale>
        <p:origin x="19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DDF281-C042-054C-9325-1912EB48337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en-US"/>
          </a:p>
        </p:txBody>
      </p:sp>
      <p:sp>
        <p:nvSpPr>
          <p:cNvPr id="3" name="Date Placeholder 2">
            <a:extLst>
              <a:ext uri="{FF2B5EF4-FFF2-40B4-BE49-F238E27FC236}">
                <a16:creationId xmlns:a16="http://schemas.microsoft.com/office/drawing/2014/main" id="{8F3C6211-B709-FB4B-8273-BF3A12CB5E1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6E0734A-DC96-6C4C-8468-25CFBCFFC9E7}" type="datetime1">
              <a:rPr lang="en-US" altLang="en-US"/>
              <a:pPr/>
              <a:t>11/12/19</a:t>
            </a:fld>
            <a:endParaRPr lang="en-US" altLang="en-US"/>
          </a:p>
        </p:txBody>
      </p:sp>
      <p:sp>
        <p:nvSpPr>
          <p:cNvPr id="4" name="Slide Image Placeholder 3">
            <a:extLst>
              <a:ext uri="{FF2B5EF4-FFF2-40B4-BE49-F238E27FC236}">
                <a16:creationId xmlns:a16="http://schemas.microsoft.com/office/drawing/2014/main" id="{9DE39AB0-671B-684B-9EB8-A0ADF2C41AA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6835625-1690-F544-8A1C-5B176C04361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DFCCFD-5CD4-0540-AC6E-7C740BB524D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55FDEA81-117B-A449-8CB3-EA92A765BD4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9005DFE-77B3-BB4C-BCEB-74E98CD9E60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FA4B6E8-84C1-184C-BDCB-190E3616302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410AAFF2-3949-194A-BEDE-925966FA45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Jerusalem crowds also divided (10-13)</a:t>
            </a:r>
          </a:p>
        </p:txBody>
      </p:sp>
      <p:sp>
        <p:nvSpPr>
          <p:cNvPr id="31748" name="Slide Number Placeholder 3">
            <a:extLst>
              <a:ext uri="{FF2B5EF4-FFF2-40B4-BE49-F238E27FC236}">
                <a16:creationId xmlns:a16="http://schemas.microsoft.com/office/drawing/2014/main" id="{29ECBEE8-BC3F-B249-A09C-F72BE1F3EC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B743C7C-12FF-1D40-BE9E-A4F8D64D196C}" type="slidenum">
              <a:rPr lang="en-US" altLang="en-US" sz="1200"/>
              <a:pPr eaLnBrk="1" hangingPunct="1"/>
              <a:t>16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9F80759-83B9-2446-8066-B72B5BB81C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26CBDCA-50FF-FA4A-B4F2-DA4A5CFE8E50}" type="slidenum">
              <a:rPr lang="en-US" altLang="en-US" sz="1200"/>
              <a:pPr eaLnBrk="1" hangingPunct="1"/>
              <a:t>25</a:t>
            </a:fld>
            <a:endParaRPr lang="en-US" altLang="en-US" sz="1200"/>
          </a:p>
        </p:txBody>
      </p:sp>
      <p:sp>
        <p:nvSpPr>
          <p:cNvPr id="41987" name="Rectangle 2">
            <a:extLst>
              <a:ext uri="{FF2B5EF4-FFF2-40B4-BE49-F238E27FC236}">
                <a16:creationId xmlns:a16="http://schemas.microsoft.com/office/drawing/2014/main" id="{FE2B6D84-8DC7-9246-AEEB-4CD693AAFA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B0662A6A-4300-9645-AE4F-F064C7F07D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503B398-39A1-1F40-8209-36585D4EFD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itchFamily="2" charset="2"/>
              <a:buChar char="§"/>
            </a:pPr>
            <a:fld id="{5819EEE1-1269-4B45-97A2-4B0386CDB6E0}" type="slidenum">
              <a:rPr lang="en-US" altLang="en-US" sz="1200">
                <a:latin typeface="Times" pitchFamily="2" charset="0"/>
                <a:cs typeface="Times New Roman" panose="02020603050405020304" pitchFamily="18" charset="0"/>
              </a:rPr>
              <a:pPr eaLnBrk="1" hangingPunct="1">
                <a:buFont typeface="Wingdings" pitchFamily="2" charset="2"/>
                <a:buChar char="§"/>
              </a:pPr>
              <a:t>26</a:t>
            </a:fld>
            <a:endParaRPr lang="en-US" altLang="en-US" sz="1200">
              <a:latin typeface="Times" pitchFamily="2" charset="0"/>
              <a:cs typeface="Times New Roman" panose="02020603050405020304" pitchFamily="18" charset="0"/>
            </a:endParaRPr>
          </a:p>
        </p:txBody>
      </p:sp>
      <p:sp>
        <p:nvSpPr>
          <p:cNvPr id="44035" name="Rectangle 2">
            <a:extLst>
              <a:ext uri="{FF2B5EF4-FFF2-40B4-BE49-F238E27FC236}">
                <a16:creationId xmlns:a16="http://schemas.microsoft.com/office/drawing/2014/main" id="{B96726A1-A68A-3845-8A33-2AD23C2169D9}"/>
              </a:ext>
            </a:extLst>
          </p:cNvPr>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4036" name="Rectangle 3">
            <a:extLst>
              <a:ext uri="{FF2B5EF4-FFF2-40B4-BE49-F238E27FC236}">
                <a16:creationId xmlns:a16="http://schemas.microsoft.com/office/drawing/2014/main" id="{0426B6AD-8F23-484E-8CB3-BA0E21C1EEF1}"/>
              </a:ext>
            </a:extLst>
          </p:cNvPr>
          <p:cNvSpPr>
            <a:spLocks noGrp="1" noChangeArrowheads="1"/>
          </p:cNvSpPr>
          <p:nvPr>
            <p:ph type="body" idx="1"/>
          </p:nvPr>
        </p:nvSpPr>
        <p:spPr bwMode="auto">
          <a:xfrm>
            <a:off x="914400" y="4343400"/>
            <a:ext cx="5029200" cy="27463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D1F725E-2456-8F42-AF76-879C046CF13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07964CE5-A5F0-0C4A-B648-C0CB71B674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When Jesus added, </a:t>
            </a:r>
            <a:r>
              <a:rPr lang="en-US" altLang="en-US" b="1">
                <a:ea typeface="ＭＳ Ｐゴシック" panose="020B0600070205080204" pitchFamily="34" charset="-128"/>
              </a:rPr>
              <a:t>As the Scripture has said, He did not identify the Old Testament passage(s) He had in mind. But He may have thought of Psalm 78:15-16 and Zechariah 14:8 (cf. Ezek. 47:1-11; Rev. 22:1-2).</a:t>
            </a:r>
          </a:p>
          <a:p>
            <a:endParaRPr lang="en-US" altLang="en-US">
              <a:ea typeface="ＭＳ Ｐゴシック" panose="020B0600070205080204" pitchFamily="34" charset="-128"/>
            </a:endParaRPr>
          </a:p>
          <a:p>
            <a:pPr lvl="1"/>
            <a:r>
              <a:rPr lang="en-US" altLang="en-US">
                <a:ea typeface="ＭＳ Ｐゴシック" panose="020B0600070205080204" pitchFamily="34" charset="-128"/>
              </a:rPr>
              <a:t>John F. Walvoord, Roy B. Zuck and Dallas Theological Seminary., The Bible Knowledge Commentary : An Exposition of the Scriptures (Wheaton, IL: Victor Books, 1983-c1985), 2:301.</a:t>
            </a:r>
          </a:p>
        </p:txBody>
      </p:sp>
      <p:sp>
        <p:nvSpPr>
          <p:cNvPr id="46084" name="Slide Number Placeholder 3">
            <a:extLst>
              <a:ext uri="{FF2B5EF4-FFF2-40B4-BE49-F238E27FC236}">
                <a16:creationId xmlns:a16="http://schemas.microsoft.com/office/drawing/2014/main" id="{6EF9B8BA-15E0-334F-923A-CBAFC70BD2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78143FA-9653-204D-BBB5-BFAE1AE2550C}" type="slidenum">
              <a:rPr lang="en-US" altLang="en-US" sz="1200"/>
              <a:pPr eaLnBrk="1" hangingPunct="1"/>
              <a:t>27</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66998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952051F-F316-3D46-98F4-04C1ED33A0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22EF28-D2C1-A243-AD37-A88F6654DC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32AB6F-7981-6148-A2A5-056A8C4BA21E}"/>
              </a:ext>
            </a:extLst>
          </p:cNvPr>
          <p:cNvSpPr>
            <a:spLocks noGrp="1" noChangeArrowheads="1"/>
          </p:cNvSpPr>
          <p:nvPr>
            <p:ph type="sldNum" sz="quarter" idx="12"/>
          </p:nvPr>
        </p:nvSpPr>
        <p:spPr>
          <a:ln/>
        </p:spPr>
        <p:txBody>
          <a:bodyPr/>
          <a:lstStyle>
            <a:lvl1pPr>
              <a:defRPr/>
            </a:lvl1pPr>
          </a:lstStyle>
          <a:p>
            <a:fld id="{6F7FC9B3-5D8E-734C-9CAB-C9639B9377B7}" type="slidenum">
              <a:rPr lang="en-US" altLang="en-US"/>
              <a:pPr/>
              <a:t>‹#›</a:t>
            </a:fld>
            <a:endParaRPr lang="en-US" altLang="en-US"/>
          </a:p>
        </p:txBody>
      </p:sp>
    </p:spTree>
    <p:extLst>
      <p:ext uri="{BB962C8B-B14F-4D97-AF65-F5344CB8AC3E}">
        <p14:creationId xmlns:p14="http://schemas.microsoft.com/office/powerpoint/2010/main" val="338047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609553-7591-2D49-A371-A5F6AE5965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D7C349-F797-1349-AF32-1FEE2CC982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9588AF-39B9-6546-A6D6-A9D45914FD67}"/>
              </a:ext>
            </a:extLst>
          </p:cNvPr>
          <p:cNvSpPr>
            <a:spLocks noGrp="1" noChangeArrowheads="1"/>
          </p:cNvSpPr>
          <p:nvPr>
            <p:ph type="sldNum" sz="quarter" idx="12"/>
          </p:nvPr>
        </p:nvSpPr>
        <p:spPr>
          <a:ln/>
        </p:spPr>
        <p:txBody>
          <a:bodyPr/>
          <a:lstStyle>
            <a:lvl1pPr>
              <a:defRPr/>
            </a:lvl1pPr>
          </a:lstStyle>
          <a:p>
            <a:fld id="{29AF79B2-5468-064C-92B7-A899D3157EA0}" type="slidenum">
              <a:rPr lang="en-US" altLang="en-US"/>
              <a:pPr/>
              <a:t>‹#›</a:t>
            </a:fld>
            <a:endParaRPr lang="en-US" altLang="en-US"/>
          </a:p>
        </p:txBody>
      </p:sp>
    </p:spTree>
    <p:extLst>
      <p:ext uri="{BB962C8B-B14F-4D97-AF65-F5344CB8AC3E}">
        <p14:creationId xmlns:p14="http://schemas.microsoft.com/office/powerpoint/2010/main" val="313757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5CDA29-B645-B647-A7F2-0062A0C37D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8B5A35-FF08-9347-A540-8380E98DC8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29AC29-F308-3F44-AFC6-55C3C3219BE0}"/>
              </a:ext>
            </a:extLst>
          </p:cNvPr>
          <p:cNvSpPr>
            <a:spLocks noGrp="1" noChangeArrowheads="1"/>
          </p:cNvSpPr>
          <p:nvPr>
            <p:ph type="sldNum" sz="quarter" idx="12"/>
          </p:nvPr>
        </p:nvSpPr>
        <p:spPr>
          <a:ln/>
        </p:spPr>
        <p:txBody>
          <a:bodyPr/>
          <a:lstStyle>
            <a:lvl1pPr>
              <a:defRPr/>
            </a:lvl1pPr>
          </a:lstStyle>
          <a:p>
            <a:fld id="{B715717A-A718-FC49-B815-F49F245D697C}" type="slidenum">
              <a:rPr lang="en-US" altLang="en-US"/>
              <a:pPr/>
              <a:t>‹#›</a:t>
            </a:fld>
            <a:endParaRPr lang="en-US" altLang="en-US"/>
          </a:p>
        </p:txBody>
      </p:sp>
    </p:spTree>
    <p:extLst>
      <p:ext uri="{BB962C8B-B14F-4D97-AF65-F5344CB8AC3E}">
        <p14:creationId xmlns:p14="http://schemas.microsoft.com/office/powerpoint/2010/main" val="1444653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2F6BFC4-FB91-AC4A-84C4-DF979C5EF81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A2F5B4E-034B-5E4C-8C3E-2EDBDFFB03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7CE9BAB-7637-144F-89F6-1782812C3F6F}"/>
              </a:ext>
            </a:extLst>
          </p:cNvPr>
          <p:cNvSpPr>
            <a:spLocks noGrp="1" noChangeArrowheads="1"/>
          </p:cNvSpPr>
          <p:nvPr>
            <p:ph type="sldNum" sz="quarter" idx="12"/>
          </p:nvPr>
        </p:nvSpPr>
        <p:spPr>
          <a:ln/>
        </p:spPr>
        <p:txBody>
          <a:bodyPr/>
          <a:lstStyle>
            <a:lvl1pPr>
              <a:defRPr/>
            </a:lvl1pPr>
          </a:lstStyle>
          <a:p>
            <a:fld id="{5B1ACE08-EF39-AA45-A433-28E60BC68CE5}" type="slidenum">
              <a:rPr lang="en-US" altLang="en-US"/>
              <a:pPr/>
              <a:t>‹#›</a:t>
            </a:fld>
            <a:endParaRPr lang="en-US" altLang="en-US"/>
          </a:p>
        </p:txBody>
      </p:sp>
    </p:spTree>
    <p:extLst>
      <p:ext uri="{BB962C8B-B14F-4D97-AF65-F5344CB8AC3E}">
        <p14:creationId xmlns:p14="http://schemas.microsoft.com/office/powerpoint/2010/main" val="1313693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519937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5908299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66178439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571325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7537575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2189656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394630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1820F8-9E88-F34E-98EA-709A719017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D547BD-B56B-CC45-8D7E-70650B69A9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3121F3-04F5-AB46-B676-18635B2D59AB}"/>
              </a:ext>
            </a:extLst>
          </p:cNvPr>
          <p:cNvSpPr>
            <a:spLocks noGrp="1" noChangeArrowheads="1"/>
          </p:cNvSpPr>
          <p:nvPr>
            <p:ph type="sldNum" sz="quarter" idx="12"/>
          </p:nvPr>
        </p:nvSpPr>
        <p:spPr>
          <a:ln/>
        </p:spPr>
        <p:txBody>
          <a:bodyPr/>
          <a:lstStyle>
            <a:lvl1pPr>
              <a:defRPr/>
            </a:lvl1pPr>
          </a:lstStyle>
          <a:p>
            <a:fld id="{5A106737-FC3C-BD4D-89BB-A6E5BC7EFC7E}" type="slidenum">
              <a:rPr lang="en-US" altLang="en-US"/>
              <a:pPr/>
              <a:t>‹#›</a:t>
            </a:fld>
            <a:endParaRPr lang="en-US" altLang="en-US"/>
          </a:p>
        </p:txBody>
      </p:sp>
    </p:spTree>
    <p:extLst>
      <p:ext uri="{BB962C8B-B14F-4D97-AF65-F5344CB8AC3E}">
        <p14:creationId xmlns:p14="http://schemas.microsoft.com/office/powerpoint/2010/main" val="2298436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787987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6850402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0454250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9813938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9763AD8-5C5F-0D42-B188-3C1923556C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8B8A09A-929C-1A4B-9FEC-93F279459C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B5C84D-32A5-174C-BF79-FCAEFB2D2008}"/>
              </a:ext>
            </a:extLst>
          </p:cNvPr>
          <p:cNvSpPr>
            <a:spLocks noGrp="1" noChangeArrowheads="1"/>
          </p:cNvSpPr>
          <p:nvPr>
            <p:ph type="sldNum" sz="quarter" idx="12"/>
          </p:nvPr>
        </p:nvSpPr>
        <p:spPr>
          <a:ln/>
        </p:spPr>
        <p:txBody>
          <a:bodyPr/>
          <a:lstStyle>
            <a:lvl1pPr>
              <a:defRPr/>
            </a:lvl1pPr>
          </a:lstStyle>
          <a:p>
            <a:fld id="{D07797DE-810A-7B46-8F54-F01D27B36546}" type="slidenum">
              <a:rPr lang="en-US" altLang="en-US"/>
              <a:pPr/>
              <a:t>‹#›</a:t>
            </a:fld>
            <a:endParaRPr lang="en-US" altLang="en-US"/>
          </a:p>
        </p:txBody>
      </p:sp>
    </p:spTree>
    <p:extLst>
      <p:ext uri="{BB962C8B-B14F-4D97-AF65-F5344CB8AC3E}">
        <p14:creationId xmlns:p14="http://schemas.microsoft.com/office/powerpoint/2010/main" val="300753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58E20D9-14B4-5642-B411-2BB7562921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3BE7084-AFCE-064D-8CD4-3CACAECEEA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16C013-0A04-1048-B546-2D0D0BABE735}"/>
              </a:ext>
            </a:extLst>
          </p:cNvPr>
          <p:cNvSpPr>
            <a:spLocks noGrp="1" noChangeArrowheads="1"/>
          </p:cNvSpPr>
          <p:nvPr>
            <p:ph type="sldNum" sz="quarter" idx="12"/>
          </p:nvPr>
        </p:nvSpPr>
        <p:spPr>
          <a:ln/>
        </p:spPr>
        <p:txBody>
          <a:bodyPr/>
          <a:lstStyle>
            <a:lvl1pPr>
              <a:defRPr/>
            </a:lvl1pPr>
          </a:lstStyle>
          <a:p>
            <a:fld id="{00E33CE8-B8C4-0344-A2B9-65A87279B4D7}" type="slidenum">
              <a:rPr lang="en-US" altLang="en-US"/>
              <a:pPr/>
              <a:t>‹#›</a:t>
            </a:fld>
            <a:endParaRPr lang="en-US" altLang="en-US"/>
          </a:p>
        </p:txBody>
      </p:sp>
    </p:spTree>
    <p:extLst>
      <p:ext uri="{BB962C8B-B14F-4D97-AF65-F5344CB8AC3E}">
        <p14:creationId xmlns:p14="http://schemas.microsoft.com/office/powerpoint/2010/main" val="248393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EA8203D-36CF-3B4D-8260-A5AEB2329EB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F3C2084-566F-3B41-A514-15F2D60DE0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A14F784-D45F-564E-8A43-5C8E5B4BC775}"/>
              </a:ext>
            </a:extLst>
          </p:cNvPr>
          <p:cNvSpPr>
            <a:spLocks noGrp="1" noChangeArrowheads="1"/>
          </p:cNvSpPr>
          <p:nvPr>
            <p:ph type="sldNum" sz="quarter" idx="12"/>
          </p:nvPr>
        </p:nvSpPr>
        <p:spPr>
          <a:ln/>
        </p:spPr>
        <p:txBody>
          <a:bodyPr/>
          <a:lstStyle>
            <a:lvl1pPr>
              <a:defRPr/>
            </a:lvl1pPr>
          </a:lstStyle>
          <a:p>
            <a:fld id="{3C8EEE37-801D-784C-BE9D-11ABA18CF6EE}" type="slidenum">
              <a:rPr lang="en-US" altLang="en-US"/>
              <a:pPr/>
              <a:t>‹#›</a:t>
            </a:fld>
            <a:endParaRPr lang="en-US" altLang="en-US"/>
          </a:p>
        </p:txBody>
      </p:sp>
    </p:spTree>
    <p:extLst>
      <p:ext uri="{BB962C8B-B14F-4D97-AF65-F5344CB8AC3E}">
        <p14:creationId xmlns:p14="http://schemas.microsoft.com/office/powerpoint/2010/main" val="233975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F9E0B8A-80A2-9F4D-A924-504E2B8BC9A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10303A8-505D-B440-9A35-53BED046DD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C6F586C-3D60-864A-931F-78EE3B07EE6D}"/>
              </a:ext>
            </a:extLst>
          </p:cNvPr>
          <p:cNvSpPr>
            <a:spLocks noGrp="1" noChangeArrowheads="1"/>
          </p:cNvSpPr>
          <p:nvPr>
            <p:ph type="sldNum" sz="quarter" idx="12"/>
          </p:nvPr>
        </p:nvSpPr>
        <p:spPr>
          <a:ln/>
        </p:spPr>
        <p:txBody>
          <a:bodyPr/>
          <a:lstStyle>
            <a:lvl1pPr>
              <a:defRPr/>
            </a:lvl1pPr>
          </a:lstStyle>
          <a:p>
            <a:fld id="{95DD4555-B948-6B4B-B2DD-6D604CD415E9}" type="slidenum">
              <a:rPr lang="en-US" altLang="en-US"/>
              <a:pPr/>
              <a:t>‹#›</a:t>
            </a:fld>
            <a:endParaRPr lang="en-US" altLang="en-US"/>
          </a:p>
        </p:txBody>
      </p:sp>
    </p:spTree>
    <p:extLst>
      <p:ext uri="{BB962C8B-B14F-4D97-AF65-F5344CB8AC3E}">
        <p14:creationId xmlns:p14="http://schemas.microsoft.com/office/powerpoint/2010/main" val="84974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F220E8-8601-9247-8860-3051D2132D2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E569DE2-DFD6-6045-861C-96B43276C4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54C0257-6B2D-4D48-B347-C05F3A1EFC2D}"/>
              </a:ext>
            </a:extLst>
          </p:cNvPr>
          <p:cNvSpPr>
            <a:spLocks noGrp="1" noChangeArrowheads="1"/>
          </p:cNvSpPr>
          <p:nvPr>
            <p:ph type="sldNum" sz="quarter" idx="12"/>
          </p:nvPr>
        </p:nvSpPr>
        <p:spPr>
          <a:ln/>
        </p:spPr>
        <p:txBody>
          <a:bodyPr/>
          <a:lstStyle>
            <a:lvl1pPr>
              <a:defRPr/>
            </a:lvl1pPr>
          </a:lstStyle>
          <a:p>
            <a:fld id="{6A8C84CB-2265-5E48-9854-C6CEFC16A4D0}" type="slidenum">
              <a:rPr lang="en-US" altLang="en-US"/>
              <a:pPr/>
              <a:t>‹#›</a:t>
            </a:fld>
            <a:endParaRPr lang="en-US" altLang="en-US"/>
          </a:p>
        </p:txBody>
      </p:sp>
    </p:spTree>
    <p:extLst>
      <p:ext uri="{BB962C8B-B14F-4D97-AF65-F5344CB8AC3E}">
        <p14:creationId xmlns:p14="http://schemas.microsoft.com/office/powerpoint/2010/main" val="63911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9E4C1C8-E261-2F40-883B-E2401F2B72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733DAD-3C79-D74F-A7D5-ED5E80E5B6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1D968A-ED39-9544-953C-8FD5172BFFEA}"/>
              </a:ext>
            </a:extLst>
          </p:cNvPr>
          <p:cNvSpPr>
            <a:spLocks noGrp="1" noChangeArrowheads="1"/>
          </p:cNvSpPr>
          <p:nvPr>
            <p:ph type="sldNum" sz="quarter" idx="12"/>
          </p:nvPr>
        </p:nvSpPr>
        <p:spPr>
          <a:ln/>
        </p:spPr>
        <p:txBody>
          <a:bodyPr/>
          <a:lstStyle>
            <a:lvl1pPr>
              <a:defRPr/>
            </a:lvl1pPr>
          </a:lstStyle>
          <a:p>
            <a:fld id="{3781BD7E-9F68-3F49-B00F-FA09363DA85B}" type="slidenum">
              <a:rPr lang="en-US" altLang="en-US"/>
              <a:pPr/>
              <a:t>‹#›</a:t>
            </a:fld>
            <a:endParaRPr lang="en-US" altLang="en-US"/>
          </a:p>
        </p:txBody>
      </p:sp>
    </p:spTree>
    <p:extLst>
      <p:ext uri="{BB962C8B-B14F-4D97-AF65-F5344CB8AC3E}">
        <p14:creationId xmlns:p14="http://schemas.microsoft.com/office/powerpoint/2010/main" val="3144170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22B36A5-D432-C64F-B1BE-7EF67B926A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E1EEA4-E138-F545-8CD5-035C49F723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17251F-462E-F14C-89D2-F983D867B62F}"/>
              </a:ext>
            </a:extLst>
          </p:cNvPr>
          <p:cNvSpPr>
            <a:spLocks noGrp="1" noChangeArrowheads="1"/>
          </p:cNvSpPr>
          <p:nvPr>
            <p:ph type="sldNum" sz="quarter" idx="12"/>
          </p:nvPr>
        </p:nvSpPr>
        <p:spPr>
          <a:ln/>
        </p:spPr>
        <p:txBody>
          <a:bodyPr/>
          <a:lstStyle>
            <a:lvl1pPr>
              <a:defRPr/>
            </a:lvl1pPr>
          </a:lstStyle>
          <a:p>
            <a:fld id="{26615D28-D26B-DD4A-B4F8-B72A449E12B7}" type="slidenum">
              <a:rPr lang="en-US" altLang="en-US"/>
              <a:pPr/>
              <a:t>‹#›</a:t>
            </a:fld>
            <a:endParaRPr lang="en-US" altLang="en-US"/>
          </a:p>
        </p:txBody>
      </p:sp>
    </p:spTree>
    <p:extLst>
      <p:ext uri="{BB962C8B-B14F-4D97-AF65-F5344CB8AC3E}">
        <p14:creationId xmlns:p14="http://schemas.microsoft.com/office/powerpoint/2010/main" val="15899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C73AC358-960F-6841-97C9-5CC3B455E5ED}"/>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42371" name="Rectangle 3">
            <a:extLst>
              <a:ext uri="{FF2B5EF4-FFF2-40B4-BE49-F238E27FC236}">
                <a16:creationId xmlns:a16="http://schemas.microsoft.com/office/drawing/2014/main" id="{9AB83CEC-B783-8446-85CD-12A22D918C1C}"/>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2372" name="Rectangle 4">
            <a:extLst>
              <a:ext uri="{FF2B5EF4-FFF2-40B4-BE49-F238E27FC236}">
                <a16:creationId xmlns:a16="http://schemas.microsoft.com/office/drawing/2014/main" id="{C1E80352-2854-A047-8993-67F2C811C35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p>
        </p:txBody>
      </p:sp>
      <p:sp>
        <p:nvSpPr>
          <p:cNvPr id="442373" name="Rectangle 5">
            <a:extLst>
              <a:ext uri="{FF2B5EF4-FFF2-40B4-BE49-F238E27FC236}">
                <a16:creationId xmlns:a16="http://schemas.microsoft.com/office/drawing/2014/main" id="{23F6101B-05FE-574D-A509-F5E6FEAB99A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p>
        </p:txBody>
      </p:sp>
      <p:sp>
        <p:nvSpPr>
          <p:cNvPr id="442374" name="Rectangle 6">
            <a:extLst>
              <a:ext uri="{FF2B5EF4-FFF2-40B4-BE49-F238E27FC236}">
                <a16:creationId xmlns:a16="http://schemas.microsoft.com/office/drawing/2014/main" id="{07C1ABA3-86A4-E841-8A73-FF8B5935661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39DA509-B143-B247-A4F1-394FC667363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4000" b="1">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000" b="1">
          <a:solidFill>
            <a:srgbClr val="FFFF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b="1">
          <a:solidFill>
            <a:srgbClr val="FFFF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b="1">
          <a:solidFill>
            <a:srgbClr val="FFFF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b="1">
          <a:solidFill>
            <a:srgbClr val="FFFFFF"/>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rgbClr val="FFFFF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1">
          <a:solidFill>
            <a:srgbClr val="FFFFFF"/>
          </a:solidFill>
          <a:effectLst>
            <a:outerShdw blurRad="38100" dist="38100" dir="2700000" algn="tl">
              <a:srgbClr val="000000">
                <a:alpha val="43137"/>
              </a:srgbClr>
            </a:outerShdw>
          </a:effectLst>
          <a:latin typeface="+mn-lt"/>
          <a:ea typeface="ＭＳ Ｐゴシック" charset="-128"/>
        </a:defRPr>
      </a:lvl2pPr>
      <a:lvl3pPr marL="11430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ＭＳ Ｐゴシック" charset="-128"/>
        </a:defRPr>
      </a:lvl3pPr>
      <a:lvl4pPr marL="1600200" indent="-228600" algn="l" rtl="0" eaLnBrk="0" fontAlgn="base" hangingPunct="0">
        <a:spcBef>
          <a:spcPct val="20000"/>
        </a:spcBef>
        <a:spcAft>
          <a:spcPct val="0"/>
        </a:spcAft>
        <a:buChar char="–"/>
        <a:defRPr b="1">
          <a:solidFill>
            <a:srgbClr val="FFFFFF"/>
          </a:solidFill>
          <a:effectLst>
            <a:outerShdw blurRad="38100" dist="38100" dir="2700000" algn="tl">
              <a:srgbClr val="000000">
                <a:alpha val="43137"/>
              </a:srgbClr>
            </a:outerShdw>
          </a:effectLst>
          <a:latin typeface="+mn-lt"/>
          <a:ea typeface="ＭＳ Ｐゴシック" charset="-128"/>
        </a:defRPr>
      </a:lvl4pPr>
      <a:lvl5pPr marL="2057400" indent="-228600" algn="l" rtl="0" eaLnBrk="0" fontAlgn="base" hangingPunct="0">
        <a:spcBef>
          <a:spcPct val="20000"/>
        </a:spcBef>
        <a:spcAft>
          <a:spcPct val="0"/>
        </a:spcAft>
        <a:buChar char="»"/>
        <a:defRPr b="1">
          <a:solidFill>
            <a:srgbClr val="FFFFFF"/>
          </a:solidFill>
          <a:effectLst>
            <a:outerShdw blurRad="38100" dist="38100" dir="2700000" algn="tl">
              <a:srgbClr val="000000">
                <a:alpha val="43137"/>
              </a:srgbClr>
            </a:outerShdw>
          </a:effectLst>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351648459"/>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Church\Pictures\Video%20Clips%20for%20Sermons\WaterFuelMay06.wmv" TargetMode="External"/><Relationship Id="rId1" Type="http://schemas.microsoft.com/office/2007/relationships/media" Target="\Church\Pictures\Video%20Clips%20for%20Sermons\WaterFuelMay06.wmv"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divided-highway.jpg">
            <a:extLst>
              <a:ext uri="{FF2B5EF4-FFF2-40B4-BE49-F238E27FC236}">
                <a16:creationId xmlns:a16="http://schemas.microsoft.com/office/drawing/2014/main" id="{BF7A2A93-EC92-564B-B8D5-EE61FD45FA1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7000" y="3594100"/>
            <a:ext cx="25781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a:extLst>
              <a:ext uri="{FF2B5EF4-FFF2-40B4-BE49-F238E27FC236}">
                <a16:creationId xmlns:a16="http://schemas.microsoft.com/office/drawing/2014/main" id="{0854E9ED-C894-2944-97BD-4C82EA4161DD}"/>
              </a:ext>
            </a:extLst>
          </p:cNvPr>
          <p:cNvSpPr>
            <a:spLocks noChangeArrowheads="1"/>
          </p:cNvSpPr>
          <p:nvPr/>
        </p:nvSpPr>
        <p:spPr bwMode="auto">
          <a:xfrm>
            <a:off x="3836988" y="-641350"/>
            <a:ext cx="887412" cy="7918450"/>
          </a:xfrm>
          <a:custGeom>
            <a:avLst/>
            <a:gdLst>
              <a:gd name="T0" fmla="*/ 655319 w 887601"/>
              <a:gd name="T1" fmla="*/ 0 h 7919642"/>
              <a:gd name="T2" fmla="*/ 628014 w 887601"/>
              <a:gd name="T3" fmla="*/ 273050 h 7919642"/>
              <a:gd name="T4" fmla="*/ 614362 w 887601"/>
              <a:gd name="T5" fmla="*/ 314008 h 7919642"/>
              <a:gd name="T6" fmla="*/ 587057 w 887601"/>
              <a:gd name="T7" fmla="*/ 409575 h 7919642"/>
              <a:gd name="T8" fmla="*/ 614362 w 887601"/>
              <a:gd name="T9" fmla="*/ 805498 h 7919642"/>
              <a:gd name="T10" fmla="*/ 709930 w 887601"/>
              <a:gd name="T11" fmla="*/ 928370 h 7919642"/>
              <a:gd name="T12" fmla="*/ 682625 w 887601"/>
              <a:gd name="T13" fmla="*/ 1146810 h 7919642"/>
              <a:gd name="T14" fmla="*/ 628014 w 887601"/>
              <a:gd name="T15" fmla="*/ 1283335 h 7919642"/>
              <a:gd name="T16" fmla="*/ 532447 w 887601"/>
              <a:gd name="T17" fmla="*/ 1392554 h 7919642"/>
              <a:gd name="T18" fmla="*/ 491489 w 887601"/>
              <a:gd name="T19" fmla="*/ 1447165 h 7919642"/>
              <a:gd name="T20" fmla="*/ 491489 w 887601"/>
              <a:gd name="T21" fmla="*/ 1979612 h 7919642"/>
              <a:gd name="T22" fmla="*/ 505142 w 887601"/>
              <a:gd name="T23" fmla="*/ 2020570 h 7919642"/>
              <a:gd name="T24" fmla="*/ 587057 w 887601"/>
              <a:gd name="T25" fmla="*/ 2075180 h 7919642"/>
              <a:gd name="T26" fmla="*/ 614362 w 887601"/>
              <a:gd name="T27" fmla="*/ 2116137 h 7919642"/>
              <a:gd name="T28" fmla="*/ 655319 w 887601"/>
              <a:gd name="T29" fmla="*/ 2170747 h 7919642"/>
              <a:gd name="T30" fmla="*/ 668972 w 887601"/>
              <a:gd name="T31" fmla="*/ 2211705 h 7919642"/>
              <a:gd name="T32" fmla="*/ 791844 w 887601"/>
              <a:gd name="T33" fmla="*/ 2389187 h 7919642"/>
              <a:gd name="T34" fmla="*/ 819150 w 887601"/>
              <a:gd name="T35" fmla="*/ 2471102 h 7919642"/>
              <a:gd name="T36" fmla="*/ 860107 w 887601"/>
              <a:gd name="T37" fmla="*/ 2525713 h 7919642"/>
              <a:gd name="T38" fmla="*/ 887412 w 887601"/>
              <a:gd name="T39" fmla="*/ 2566670 h 7919642"/>
              <a:gd name="T40" fmla="*/ 846455 w 887601"/>
              <a:gd name="T41" fmla="*/ 2771458 h 7919642"/>
              <a:gd name="T42" fmla="*/ 750887 w 887601"/>
              <a:gd name="T43" fmla="*/ 2948940 h 7919642"/>
              <a:gd name="T44" fmla="*/ 696277 w 887601"/>
              <a:gd name="T45" fmla="*/ 3044508 h 7919642"/>
              <a:gd name="T46" fmla="*/ 682625 w 887601"/>
              <a:gd name="T47" fmla="*/ 3085465 h 7919642"/>
              <a:gd name="T48" fmla="*/ 655319 w 887601"/>
              <a:gd name="T49" fmla="*/ 3126422 h 7919642"/>
              <a:gd name="T50" fmla="*/ 614362 w 887601"/>
              <a:gd name="T51" fmla="*/ 3221990 h 7919642"/>
              <a:gd name="T52" fmla="*/ 587057 w 887601"/>
              <a:gd name="T53" fmla="*/ 3331210 h 7919642"/>
              <a:gd name="T54" fmla="*/ 573405 w 887601"/>
              <a:gd name="T55" fmla="*/ 3672522 h 7919642"/>
              <a:gd name="T56" fmla="*/ 546100 w 887601"/>
              <a:gd name="T57" fmla="*/ 3754437 h 7919642"/>
              <a:gd name="T58" fmla="*/ 518795 w 887601"/>
              <a:gd name="T59" fmla="*/ 3850004 h 7919642"/>
              <a:gd name="T60" fmla="*/ 532447 w 887601"/>
              <a:gd name="T61" fmla="*/ 4041140 h 7919642"/>
              <a:gd name="T62" fmla="*/ 587057 w 887601"/>
              <a:gd name="T63" fmla="*/ 4218622 h 7919642"/>
              <a:gd name="T64" fmla="*/ 600709 w 887601"/>
              <a:gd name="T65" fmla="*/ 4273232 h 7919642"/>
              <a:gd name="T66" fmla="*/ 723582 w 887601"/>
              <a:gd name="T67" fmla="*/ 4409757 h 7919642"/>
              <a:gd name="T68" fmla="*/ 750887 w 887601"/>
              <a:gd name="T69" fmla="*/ 4464367 h 7919642"/>
              <a:gd name="T70" fmla="*/ 805496 w 887601"/>
              <a:gd name="T71" fmla="*/ 4559935 h 7919642"/>
              <a:gd name="T72" fmla="*/ 819150 w 887601"/>
              <a:gd name="T73" fmla="*/ 4614544 h 7919642"/>
              <a:gd name="T74" fmla="*/ 846455 w 887601"/>
              <a:gd name="T75" fmla="*/ 4696460 h 7919642"/>
              <a:gd name="T76" fmla="*/ 668972 w 887601"/>
              <a:gd name="T77" fmla="*/ 5010467 h 7919642"/>
              <a:gd name="T78" fmla="*/ 395922 w 887601"/>
              <a:gd name="T79" fmla="*/ 5351779 h 7919642"/>
              <a:gd name="T80" fmla="*/ 314007 w 887601"/>
              <a:gd name="T81" fmla="*/ 5461000 h 7919642"/>
              <a:gd name="T82" fmla="*/ 81915 w 887601"/>
              <a:gd name="T83" fmla="*/ 5761355 h 7919642"/>
              <a:gd name="T84" fmla="*/ 0 w 887601"/>
              <a:gd name="T85" fmla="*/ 5979795 h 7919642"/>
              <a:gd name="T86" fmla="*/ 27304 w 887601"/>
              <a:gd name="T87" fmla="*/ 6198235 h 7919642"/>
              <a:gd name="T88" fmla="*/ 95567 w 887601"/>
              <a:gd name="T89" fmla="*/ 6307455 h 7919642"/>
              <a:gd name="T90" fmla="*/ 245745 w 887601"/>
              <a:gd name="T91" fmla="*/ 6471285 h 7919642"/>
              <a:gd name="T92" fmla="*/ 395922 w 887601"/>
              <a:gd name="T93" fmla="*/ 6566852 h 7919642"/>
              <a:gd name="T94" fmla="*/ 546100 w 887601"/>
              <a:gd name="T95" fmla="*/ 6676072 h 7919642"/>
              <a:gd name="T96" fmla="*/ 668972 w 887601"/>
              <a:gd name="T97" fmla="*/ 6798945 h 7919642"/>
              <a:gd name="T98" fmla="*/ 723582 w 887601"/>
              <a:gd name="T99" fmla="*/ 6853554 h 7919642"/>
              <a:gd name="T100" fmla="*/ 805496 w 887601"/>
              <a:gd name="T101" fmla="*/ 6949122 h 7919642"/>
              <a:gd name="T102" fmla="*/ 832802 w 887601"/>
              <a:gd name="T103" fmla="*/ 7058342 h 7919642"/>
              <a:gd name="T104" fmla="*/ 846455 w 887601"/>
              <a:gd name="T105" fmla="*/ 7099299 h 7919642"/>
              <a:gd name="T106" fmla="*/ 805496 w 887601"/>
              <a:gd name="T107" fmla="*/ 7358697 h 7919642"/>
              <a:gd name="T108" fmla="*/ 764539 w 887601"/>
              <a:gd name="T109" fmla="*/ 7495222 h 7919642"/>
              <a:gd name="T110" fmla="*/ 764539 w 887601"/>
              <a:gd name="T111" fmla="*/ 7918450 h 79196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7601"/>
              <a:gd name="T169" fmla="*/ 0 h 7919642"/>
              <a:gd name="T170" fmla="*/ 887601 w 887601"/>
              <a:gd name="T171" fmla="*/ 7919642 h 79196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7601" h="7919642">
                <a:moveTo>
                  <a:pt x="655459" y="0"/>
                </a:moveTo>
                <a:cubicBezTo>
                  <a:pt x="646355" y="91030"/>
                  <a:pt x="639981" y="182375"/>
                  <a:pt x="628148" y="273091"/>
                </a:cubicBezTo>
                <a:cubicBezTo>
                  <a:pt x="626286" y="287363"/>
                  <a:pt x="618447" y="300216"/>
                  <a:pt x="614493" y="314055"/>
                </a:cubicBezTo>
                <a:cubicBezTo>
                  <a:pt x="580200" y="434073"/>
                  <a:pt x="619922" y="311419"/>
                  <a:pt x="587182" y="409637"/>
                </a:cubicBezTo>
                <a:cubicBezTo>
                  <a:pt x="596286" y="541631"/>
                  <a:pt x="592137" y="675214"/>
                  <a:pt x="614493" y="805619"/>
                </a:cubicBezTo>
                <a:cubicBezTo>
                  <a:pt x="621252" y="845043"/>
                  <a:pt x="680368" y="898799"/>
                  <a:pt x="710081" y="928510"/>
                </a:cubicBezTo>
                <a:cubicBezTo>
                  <a:pt x="700977" y="1001334"/>
                  <a:pt x="699274" y="1075472"/>
                  <a:pt x="682770" y="1146983"/>
                </a:cubicBezTo>
                <a:cubicBezTo>
                  <a:pt x="671746" y="1194749"/>
                  <a:pt x="657562" y="1244312"/>
                  <a:pt x="628148" y="1283528"/>
                </a:cubicBezTo>
                <a:cubicBezTo>
                  <a:pt x="524850" y="1421250"/>
                  <a:pt x="656317" y="1251335"/>
                  <a:pt x="532560" y="1392764"/>
                </a:cubicBezTo>
                <a:cubicBezTo>
                  <a:pt x="517573" y="1409891"/>
                  <a:pt x="505249" y="1429177"/>
                  <a:pt x="491594" y="1447383"/>
                </a:cubicBezTo>
                <a:cubicBezTo>
                  <a:pt x="427006" y="1641136"/>
                  <a:pt x="467232" y="1504880"/>
                  <a:pt x="491594" y="1979910"/>
                </a:cubicBezTo>
                <a:cubicBezTo>
                  <a:pt x="492331" y="1994285"/>
                  <a:pt x="495072" y="2010697"/>
                  <a:pt x="505250" y="2020874"/>
                </a:cubicBezTo>
                <a:cubicBezTo>
                  <a:pt x="528460" y="2044082"/>
                  <a:pt x="587182" y="2075492"/>
                  <a:pt x="587182" y="2075492"/>
                </a:cubicBezTo>
                <a:cubicBezTo>
                  <a:pt x="596286" y="2089147"/>
                  <a:pt x="604954" y="2103102"/>
                  <a:pt x="614493" y="2116456"/>
                </a:cubicBezTo>
                <a:cubicBezTo>
                  <a:pt x="627721" y="2134975"/>
                  <a:pt x="644167" y="2151315"/>
                  <a:pt x="655459" y="2171074"/>
                </a:cubicBezTo>
                <a:cubicBezTo>
                  <a:pt x="662600" y="2183571"/>
                  <a:pt x="661485" y="2199833"/>
                  <a:pt x="669114" y="2212038"/>
                </a:cubicBezTo>
                <a:cubicBezTo>
                  <a:pt x="707258" y="2273065"/>
                  <a:pt x="792013" y="2389547"/>
                  <a:pt x="792013" y="2389547"/>
                </a:cubicBezTo>
                <a:cubicBezTo>
                  <a:pt x="801117" y="2416856"/>
                  <a:pt x="806450" y="2445727"/>
                  <a:pt x="819324" y="2471474"/>
                </a:cubicBezTo>
                <a:cubicBezTo>
                  <a:pt x="829502" y="2491829"/>
                  <a:pt x="847061" y="2507574"/>
                  <a:pt x="860290" y="2526093"/>
                </a:cubicBezTo>
                <a:cubicBezTo>
                  <a:pt x="869829" y="2539447"/>
                  <a:pt x="878497" y="2553402"/>
                  <a:pt x="887601" y="2567056"/>
                </a:cubicBezTo>
                <a:cubicBezTo>
                  <a:pt x="873946" y="2635329"/>
                  <a:pt x="866908" y="2705267"/>
                  <a:pt x="846635" y="2771875"/>
                </a:cubicBezTo>
                <a:cubicBezTo>
                  <a:pt x="829163" y="2829279"/>
                  <a:pt x="781002" y="2895469"/>
                  <a:pt x="751047" y="2949384"/>
                </a:cubicBezTo>
                <a:cubicBezTo>
                  <a:pt x="693298" y="3053325"/>
                  <a:pt x="753650" y="2959134"/>
                  <a:pt x="696425" y="3044966"/>
                </a:cubicBezTo>
                <a:cubicBezTo>
                  <a:pt x="691873" y="3058620"/>
                  <a:pt x="689207" y="3073056"/>
                  <a:pt x="682770" y="3085929"/>
                </a:cubicBezTo>
                <a:cubicBezTo>
                  <a:pt x="675430" y="3100607"/>
                  <a:pt x="663602" y="3112644"/>
                  <a:pt x="655459" y="3126893"/>
                </a:cubicBezTo>
                <a:cubicBezTo>
                  <a:pt x="635994" y="3160954"/>
                  <a:pt x="624485" y="3185839"/>
                  <a:pt x="614493" y="3222475"/>
                </a:cubicBezTo>
                <a:cubicBezTo>
                  <a:pt x="604617" y="3258685"/>
                  <a:pt x="587182" y="3331711"/>
                  <a:pt x="587182" y="3331711"/>
                </a:cubicBezTo>
                <a:cubicBezTo>
                  <a:pt x="582630" y="3445499"/>
                  <a:pt x="584497" y="3559726"/>
                  <a:pt x="573527" y="3673075"/>
                </a:cubicBezTo>
                <a:cubicBezTo>
                  <a:pt x="570754" y="3701728"/>
                  <a:pt x="555320" y="3727693"/>
                  <a:pt x="546216" y="3755002"/>
                </a:cubicBezTo>
                <a:cubicBezTo>
                  <a:pt x="526624" y="3813773"/>
                  <a:pt x="536052" y="3781997"/>
                  <a:pt x="518905" y="3850584"/>
                </a:cubicBezTo>
                <a:cubicBezTo>
                  <a:pt x="523457" y="3914305"/>
                  <a:pt x="523928" y="3978450"/>
                  <a:pt x="532560" y="4041748"/>
                </a:cubicBezTo>
                <a:cubicBezTo>
                  <a:pt x="547523" y="4151474"/>
                  <a:pt x="557876" y="4131346"/>
                  <a:pt x="587182" y="4219257"/>
                </a:cubicBezTo>
                <a:cubicBezTo>
                  <a:pt x="593117" y="4237060"/>
                  <a:pt x="593444" y="4256626"/>
                  <a:pt x="600837" y="4273875"/>
                </a:cubicBezTo>
                <a:cubicBezTo>
                  <a:pt x="639498" y="4364078"/>
                  <a:pt x="654010" y="4270979"/>
                  <a:pt x="723736" y="4410421"/>
                </a:cubicBezTo>
                <a:cubicBezTo>
                  <a:pt x="732840" y="4428627"/>
                  <a:pt x="740947" y="4447366"/>
                  <a:pt x="751047" y="4465039"/>
                </a:cubicBezTo>
                <a:cubicBezTo>
                  <a:pt x="779861" y="4515461"/>
                  <a:pt x="783159" y="4500600"/>
                  <a:pt x="805668" y="4560621"/>
                </a:cubicBezTo>
                <a:cubicBezTo>
                  <a:pt x="812258" y="4578192"/>
                  <a:pt x="813931" y="4597264"/>
                  <a:pt x="819324" y="4615239"/>
                </a:cubicBezTo>
                <a:cubicBezTo>
                  <a:pt x="827596" y="4642812"/>
                  <a:pt x="846635" y="4697167"/>
                  <a:pt x="846635" y="4697167"/>
                </a:cubicBezTo>
                <a:cubicBezTo>
                  <a:pt x="787461" y="4801852"/>
                  <a:pt x="737243" y="4912131"/>
                  <a:pt x="669114" y="5011221"/>
                </a:cubicBezTo>
                <a:cubicBezTo>
                  <a:pt x="586554" y="5131301"/>
                  <a:pt x="486193" y="5238123"/>
                  <a:pt x="396006" y="5352585"/>
                </a:cubicBezTo>
                <a:cubicBezTo>
                  <a:pt x="367836" y="5388337"/>
                  <a:pt x="343214" y="5426856"/>
                  <a:pt x="314074" y="5461822"/>
                </a:cubicBezTo>
                <a:cubicBezTo>
                  <a:pt x="223677" y="5570291"/>
                  <a:pt x="174531" y="5626418"/>
                  <a:pt x="81932" y="5762222"/>
                </a:cubicBezTo>
                <a:cubicBezTo>
                  <a:pt x="37490" y="5827399"/>
                  <a:pt x="22073" y="5907121"/>
                  <a:pt x="0" y="5980695"/>
                </a:cubicBezTo>
                <a:cubicBezTo>
                  <a:pt x="9103" y="6053519"/>
                  <a:pt x="6759" y="6128713"/>
                  <a:pt x="27310" y="6199168"/>
                </a:cubicBezTo>
                <a:cubicBezTo>
                  <a:pt x="39334" y="6240390"/>
                  <a:pt x="71144" y="6273100"/>
                  <a:pt x="95587" y="6308404"/>
                </a:cubicBezTo>
                <a:cubicBezTo>
                  <a:pt x="124323" y="6349909"/>
                  <a:pt x="213140" y="6451850"/>
                  <a:pt x="245797" y="6472259"/>
                </a:cubicBezTo>
                <a:cubicBezTo>
                  <a:pt x="261932" y="6482343"/>
                  <a:pt x="360214" y="6542277"/>
                  <a:pt x="396006" y="6567841"/>
                </a:cubicBezTo>
                <a:cubicBezTo>
                  <a:pt x="446385" y="6603824"/>
                  <a:pt x="502438" y="6633301"/>
                  <a:pt x="546216" y="6677077"/>
                </a:cubicBezTo>
                <a:lnTo>
                  <a:pt x="669114" y="6799968"/>
                </a:lnTo>
                <a:cubicBezTo>
                  <a:pt x="687321" y="6818174"/>
                  <a:pt x="710488" y="6832507"/>
                  <a:pt x="723736" y="6854586"/>
                </a:cubicBezTo>
                <a:cubicBezTo>
                  <a:pt x="773146" y="6936931"/>
                  <a:pt x="742619" y="6908138"/>
                  <a:pt x="805668" y="6950168"/>
                </a:cubicBezTo>
                <a:cubicBezTo>
                  <a:pt x="836885" y="7043809"/>
                  <a:pt x="800021" y="6927582"/>
                  <a:pt x="832979" y="7059405"/>
                </a:cubicBezTo>
                <a:cubicBezTo>
                  <a:pt x="836470" y="7073368"/>
                  <a:pt x="842083" y="7086714"/>
                  <a:pt x="846635" y="7100368"/>
                </a:cubicBezTo>
                <a:cubicBezTo>
                  <a:pt x="835336" y="7202050"/>
                  <a:pt x="832635" y="7258683"/>
                  <a:pt x="805668" y="7359805"/>
                </a:cubicBezTo>
                <a:cubicBezTo>
                  <a:pt x="787090" y="7429469"/>
                  <a:pt x="766736" y="7423129"/>
                  <a:pt x="764702" y="7496350"/>
                </a:cubicBezTo>
                <a:cubicBezTo>
                  <a:pt x="760784" y="7637393"/>
                  <a:pt x="764702" y="7778545"/>
                  <a:pt x="764702" y="7919642"/>
                </a:cubicBezTo>
              </a:path>
            </a:pathLst>
          </a:custGeom>
          <a:noFill/>
          <a:ln w="76200">
            <a:solidFill>
              <a:srgbClr val="FFFF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15364" name="Text Box 7">
            <a:extLst>
              <a:ext uri="{FF2B5EF4-FFF2-40B4-BE49-F238E27FC236}">
                <a16:creationId xmlns:a16="http://schemas.microsoft.com/office/drawing/2014/main" id="{5914DE64-5037-004B-B246-921E32B77D12}"/>
              </a:ext>
            </a:extLst>
          </p:cNvPr>
          <p:cNvSpPr txBox="1">
            <a:spLocks noChangeArrowheads="1"/>
          </p:cNvSpPr>
          <p:nvPr/>
        </p:nvSpPr>
        <p:spPr bwMode="auto">
          <a:xfrm>
            <a:off x="2514600" y="685800"/>
            <a:ext cx="4114800"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7200">
                <a:latin typeface="Bernard MT Condensed" panose="02050806060905020404" pitchFamily="18" charset="77"/>
              </a:rPr>
              <a:t>JOHN 7</a:t>
            </a:r>
          </a:p>
        </p:txBody>
      </p:sp>
      <p:sp>
        <p:nvSpPr>
          <p:cNvPr id="8" name="Title 7">
            <a:extLst>
              <a:ext uri="{FF2B5EF4-FFF2-40B4-BE49-F238E27FC236}">
                <a16:creationId xmlns:a16="http://schemas.microsoft.com/office/drawing/2014/main" id="{069BA047-AE78-2B48-BAB1-18A4D97ED3B8}"/>
              </a:ext>
            </a:extLst>
          </p:cNvPr>
          <p:cNvSpPr>
            <a:spLocks noGrp="1"/>
          </p:cNvSpPr>
          <p:nvPr>
            <p:ph type="title" idx="4294967295"/>
          </p:nvPr>
        </p:nvSpPr>
        <p:spPr>
          <a:xfrm>
            <a:off x="533400" y="2362200"/>
            <a:ext cx="8229600" cy="1143000"/>
          </a:xfrm>
        </p:spPr>
        <p:txBody>
          <a:bodyPr/>
          <a:lstStyle/>
          <a:p>
            <a:pPr eaLnBrk="1" hangingPunct="1">
              <a:defRPr/>
            </a:pPr>
            <a:r>
              <a:rPr lang="en-US" sz="6600" dirty="0">
                <a:ea typeface="+mj-ea"/>
                <a:cs typeface="+mj-cs"/>
              </a:rPr>
              <a:t>Divided Opinions</a:t>
            </a:r>
          </a:p>
        </p:txBody>
      </p:sp>
      <p:sp>
        <p:nvSpPr>
          <p:cNvPr id="6" name="Rectangle 5">
            <a:extLst>
              <a:ext uri="{FF2B5EF4-FFF2-40B4-BE49-F238E27FC236}">
                <a16:creationId xmlns:a16="http://schemas.microsoft.com/office/drawing/2014/main" id="{E613C837-C467-394A-BEC2-8B2A55A00090}"/>
              </a:ext>
            </a:extLst>
          </p:cNvPr>
          <p:cNvSpPr>
            <a:spLocks noChangeArrowheads="1"/>
          </p:cNvSpPr>
          <p:nvPr/>
        </p:nvSpPr>
        <p:spPr bwMode="auto">
          <a:xfrm>
            <a:off x="0" y="6092830"/>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Crossroads International Church Singapore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CICFamily.com &amp;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B4CBB1-BC72-F040-916E-55867FFC27C1}"/>
              </a:ext>
            </a:extLst>
          </p:cNvPr>
          <p:cNvSpPr>
            <a:spLocks noChangeArrowheads="1"/>
          </p:cNvSpPr>
          <p:nvPr/>
        </p:nvSpPr>
        <p:spPr bwMode="auto">
          <a:xfrm>
            <a:off x="0" y="0"/>
            <a:ext cx="9144000" cy="6858000"/>
          </a:xfrm>
          <a:prstGeom prst="rect">
            <a:avLst/>
          </a:prstGeom>
          <a:solidFill>
            <a:schemeClr val="bg1"/>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endParaRPr>
          </a:p>
        </p:txBody>
      </p:sp>
      <p:sp>
        <p:nvSpPr>
          <p:cNvPr id="2" name="Title 1">
            <a:extLst>
              <a:ext uri="{FF2B5EF4-FFF2-40B4-BE49-F238E27FC236}">
                <a16:creationId xmlns:a16="http://schemas.microsoft.com/office/drawing/2014/main" id="{E86E5283-5C83-404D-B308-4C4561555638}"/>
              </a:ext>
            </a:extLst>
          </p:cNvPr>
          <p:cNvSpPr>
            <a:spLocks noGrp="1"/>
          </p:cNvSpPr>
          <p:nvPr>
            <p:ph type="title" idx="4294967295"/>
          </p:nvPr>
        </p:nvSpPr>
        <p:spPr>
          <a:xfrm>
            <a:off x="457200" y="76200"/>
            <a:ext cx="8229600" cy="1143000"/>
          </a:xfrm>
        </p:spPr>
        <p:txBody>
          <a:bodyPr/>
          <a:lstStyle/>
          <a:p>
            <a:pPr eaLnBrk="1" hangingPunct="1">
              <a:defRPr/>
            </a:pPr>
            <a:r>
              <a:rPr lang="en-US" sz="4400" i="1" dirty="0">
                <a:solidFill>
                  <a:srgbClr val="000000"/>
                </a:solidFill>
              </a:rPr>
              <a:t>The Question in John 7</a:t>
            </a:r>
            <a:endParaRPr lang="en-US" sz="4400" i="1" dirty="0">
              <a:solidFill>
                <a:srgbClr val="000000"/>
              </a:solidFill>
              <a:ea typeface="+mj-ea"/>
              <a:cs typeface="+mj-cs"/>
            </a:endParaRPr>
          </a:p>
        </p:txBody>
      </p:sp>
      <p:sp>
        <p:nvSpPr>
          <p:cNvPr id="3" name="Title 1">
            <a:extLst>
              <a:ext uri="{FF2B5EF4-FFF2-40B4-BE49-F238E27FC236}">
                <a16:creationId xmlns:a16="http://schemas.microsoft.com/office/drawing/2014/main" id="{01633276-6E77-AB45-A8A7-26821D420A2B}"/>
              </a:ext>
            </a:extLst>
          </p:cNvPr>
          <p:cNvSpPr txBox="1">
            <a:spLocks/>
          </p:cNvSpPr>
          <p:nvPr/>
        </p:nvSpPr>
        <p:spPr bwMode="auto">
          <a:xfrm>
            <a:off x="4343400" y="1447800"/>
            <a:ext cx="4876800" cy="4648200"/>
          </a:xfrm>
          <a:prstGeom prst="rect">
            <a:avLst/>
          </a:prstGeom>
          <a:noFill/>
          <a:ln w="9525">
            <a:noFill/>
            <a:miter lim="800000"/>
            <a:headEnd/>
            <a:tailEnd/>
          </a:ln>
          <a:effectLst/>
        </p:spPr>
        <p:txBody>
          <a:bodyPr anchor="ctr"/>
          <a:lstStyle/>
          <a:p>
            <a:pPr algn="ctr">
              <a:defRPr/>
            </a:pPr>
            <a:r>
              <a:rPr lang="en-US" sz="5400" b="1" kern="0" dirty="0">
                <a:solidFill>
                  <a:srgbClr val="000000"/>
                </a:solidFill>
                <a:effectLst>
                  <a:outerShdw blurRad="38100" dist="38100" dir="2700000" algn="tl">
                    <a:srgbClr val="000000">
                      <a:alpha val="43137"/>
                    </a:srgbClr>
                  </a:outerShdw>
                </a:effectLst>
                <a:latin typeface="+mj-lt"/>
                <a:ea typeface="+mj-ea"/>
                <a:cs typeface="+mj-cs"/>
              </a:rPr>
              <a:t>Why do people have such </a:t>
            </a:r>
            <a:r>
              <a:rPr lang="en-US" sz="5400" b="1" kern="0" dirty="0">
                <a:solidFill>
                  <a:srgbClr val="FF0000"/>
                </a:solidFill>
                <a:effectLst>
                  <a:outerShdw blurRad="38100" dist="38100" dir="2700000" algn="tl">
                    <a:srgbClr val="000000">
                      <a:alpha val="43137"/>
                    </a:srgbClr>
                  </a:outerShdw>
                </a:effectLst>
                <a:latin typeface="+mj-lt"/>
                <a:ea typeface="+mj-ea"/>
                <a:cs typeface="+mj-cs"/>
              </a:rPr>
              <a:t>divided </a:t>
            </a:r>
            <a:r>
              <a:rPr lang="en-US" sz="5400" b="1" kern="0" dirty="0">
                <a:solidFill>
                  <a:srgbClr val="000000"/>
                </a:solidFill>
                <a:effectLst>
                  <a:outerShdw blurRad="38100" dist="38100" dir="2700000" algn="tl">
                    <a:srgbClr val="000000">
                      <a:alpha val="43137"/>
                    </a:srgbClr>
                  </a:outerShdw>
                </a:effectLst>
                <a:latin typeface="+mj-lt"/>
                <a:ea typeface="+mj-ea"/>
                <a:cs typeface="+mj-cs"/>
              </a:rPr>
              <a:t>opinions about Christ?</a:t>
            </a:r>
          </a:p>
        </p:txBody>
      </p:sp>
      <p:pic>
        <p:nvPicPr>
          <p:cNvPr id="24581" name="Picture 5" descr="divided-highway-ahead.jpg">
            <a:extLst>
              <a:ext uri="{FF2B5EF4-FFF2-40B4-BE49-F238E27FC236}">
                <a16:creationId xmlns:a16="http://schemas.microsoft.com/office/drawing/2014/main" id="{208E6799-92DD-374B-811B-7B4CCBEEDD8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 y="1447800"/>
            <a:ext cx="41783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ched Right Arrow 5">
            <a:extLst>
              <a:ext uri="{FF2B5EF4-FFF2-40B4-BE49-F238E27FC236}">
                <a16:creationId xmlns:a16="http://schemas.microsoft.com/office/drawing/2014/main" id="{4362FC41-0E1B-4649-9367-E2C19EC92CAE}"/>
              </a:ext>
            </a:extLst>
          </p:cNvPr>
          <p:cNvSpPr>
            <a:spLocks noChangeArrowheads="1"/>
          </p:cNvSpPr>
          <p:nvPr/>
        </p:nvSpPr>
        <p:spPr bwMode="auto">
          <a:xfrm>
            <a:off x="0" y="3581400"/>
            <a:ext cx="8839200" cy="762000"/>
          </a:xfrm>
          <a:prstGeom prst="notchedRightArrow">
            <a:avLst>
              <a:gd name="adj1" fmla="val 50000"/>
              <a:gd name="adj2" fmla="val 49998"/>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endParaRPr>
          </a:p>
        </p:txBody>
      </p:sp>
      <p:sp>
        <p:nvSpPr>
          <p:cNvPr id="2" name="Title 1">
            <a:extLst>
              <a:ext uri="{FF2B5EF4-FFF2-40B4-BE49-F238E27FC236}">
                <a16:creationId xmlns:a16="http://schemas.microsoft.com/office/drawing/2014/main" id="{B3561B11-59A5-AB4D-8FD3-AFE16C7371AB}"/>
              </a:ext>
            </a:extLst>
          </p:cNvPr>
          <p:cNvSpPr>
            <a:spLocks noGrp="1"/>
          </p:cNvSpPr>
          <p:nvPr>
            <p:ph type="title" idx="4294967295"/>
          </p:nvPr>
        </p:nvSpPr>
        <p:spPr>
          <a:xfrm>
            <a:off x="0" y="0"/>
            <a:ext cx="9144000" cy="990600"/>
          </a:xfrm>
          <a:gradFill flip="none" rotWithShape="1">
            <a:gsLst>
              <a:gs pos="32000">
                <a:schemeClr val="tx1"/>
              </a:gs>
              <a:gs pos="100000">
                <a:srgbClr val="000090"/>
              </a:gs>
            </a:gsLst>
            <a:path path="circle">
              <a:fillToRect l="100000" t="100000"/>
            </a:path>
            <a:tileRect r="-100000" b="-100000"/>
          </a:gradFill>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solidFill>
                  <a:srgbClr val="FFFFFF"/>
                </a:solidFill>
                <a:effectLst>
                  <a:outerShdw blurRad="38100" dist="38100" dir="2700000" algn="tl">
                    <a:srgbClr val="808080"/>
                  </a:outerShdw>
                </a:effectLst>
              </a:rPr>
              <a:t>A Controversial Figure in John 1–6</a:t>
            </a:r>
          </a:p>
        </p:txBody>
      </p:sp>
      <p:sp>
        <p:nvSpPr>
          <p:cNvPr id="3" name="Title 1">
            <a:extLst>
              <a:ext uri="{FF2B5EF4-FFF2-40B4-BE49-F238E27FC236}">
                <a16:creationId xmlns:a16="http://schemas.microsoft.com/office/drawing/2014/main" id="{747E141D-F43F-9149-9C16-1250289EDD27}"/>
              </a:ext>
            </a:extLst>
          </p:cNvPr>
          <p:cNvSpPr txBox="1">
            <a:spLocks/>
          </p:cNvSpPr>
          <p:nvPr/>
        </p:nvSpPr>
        <p:spPr bwMode="auto">
          <a:xfrm>
            <a:off x="0" y="1143000"/>
            <a:ext cx="3200400" cy="838200"/>
          </a:xfrm>
          <a:prstGeom prst="rect">
            <a:avLst/>
          </a:prstGeom>
          <a:noFill/>
          <a:ln w="9525">
            <a:noFill/>
            <a:miter lim="800000"/>
            <a:headEnd/>
            <a:tailEnd/>
          </a:ln>
          <a:effectLst/>
        </p:spPr>
        <p:txBody>
          <a:bodyPr anchor="ctr"/>
          <a:lstStyle/>
          <a:p>
            <a:pPr>
              <a:defRPr/>
            </a:pPr>
            <a:r>
              <a:rPr lang="en-US" sz="2800" b="1" i="1" kern="0" dirty="0">
                <a:solidFill>
                  <a:schemeClr val="accent5"/>
                </a:solidFill>
                <a:effectLst>
                  <a:outerShdw blurRad="38100" dist="38100" dir="2700000" algn="tl">
                    <a:srgbClr val="000000">
                      <a:alpha val="43137"/>
                    </a:srgbClr>
                  </a:outerShdw>
                </a:effectLst>
                <a:latin typeface="+mj-lt"/>
                <a:ea typeface="+mj-ea"/>
                <a:cs typeface="+mj-cs"/>
              </a:rPr>
              <a:t>Believers in</a:t>
            </a:r>
            <a:br>
              <a:rPr lang="en-US" sz="2800" b="1" i="1" kern="0" dirty="0">
                <a:solidFill>
                  <a:schemeClr val="accent5"/>
                </a:solidFill>
                <a:effectLst>
                  <a:outerShdw blurRad="38100" dist="38100" dir="2700000" algn="tl">
                    <a:srgbClr val="000000">
                      <a:alpha val="43137"/>
                    </a:srgbClr>
                  </a:outerShdw>
                </a:effectLst>
                <a:latin typeface="+mj-lt"/>
                <a:ea typeface="+mj-ea"/>
                <a:cs typeface="+mj-cs"/>
              </a:rPr>
            </a:br>
            <a:r>
              <a:rPr lang="en-US" sz="2800" b="1" i="1" kern="0" dirty="0">
                <a:solidFill>
                  <a:schemeClr val="accent5"/>
                </a:solidFill>
                <a:effectLst>
                  <a:outerShdw blurRad="38100" dist="38100" dir="2700000" algn="tl">
                    <a:srgbClr val="000000">
                      <a:alpha val="43137"/>
                    </a:srgbClr>
                  </a:outerShdw>
                </a:effectLst>
                <a:latin typeface="+mj-lt"/>
                <a:ea typeface="+mj-ea"/>
                <a:cs typeface="+mj-cs"/>
              </a:rPr>
              <a:t>John 1-4:</a:t>
            </a:r>
          </a:p>
        </p:txBody>
      </p:sp>
      <p:sp>
        <p:nvSpPr>
          <p:cNvPr id="5" name="Title 1">
            <a:extLst>
              <a:ext uri="{FF2B5EF4-FFF2-40B4-BE49-F238E27FC236}">
                <a16:creationId xmlns:a16="http://schemas.microsoft.com/office/drawing/2014/main" id="{F0DBF5E1-0143-CF4E-9B03-E794921DB4A2}"/>
              </a:ext>
            </a:extLst>
          </p:cNvPr>
          <p:cNvSpPr txBox="1">
            <a:spLocks/>
          </p:cNvSpPr>
          <p:nvPr/>
        </p:nvSpPr>
        <p:spPr bwMode="auto">
          <a:xfrm>
            <a:off x="152400" y="3657600"/>
            <a:ext cx="3733800" cy="609600"/>
          </a:xfrm>
          <a:prstGeom prst="rect">
            <a:avLst/>
          </a:prstGeom>
          <a:noFill/>
          <a:ln w="9525">
            <a:noFill/>
            <a:miter lim="800000"/>
            <a:headEnd/>
            <a:tailEnd/>
          </a:ln>
          <a:effectLst/>
        </p:spPr>
        <p:txBody>
          <a:bodyPr anchor="ctr"/>
          <a:lstStyle/>
          <a:p>
            <a:pPr>
              <a:defRPr/>
            </a:pPr>
            <a:r>
              <a:rPr lang="en-US" sz="2800" b="1" i="1" kern="0" dirty="0">
                <a:effectLst>
                  <a:outerShdw blurRad="38100" dist="38100" dir="2700000" algn="tl">
                    <a:srgbClr val="000000">
                      <a:alpha val="43137"/>
                    </a:srgbClr>
                  </a:outerShdw>
                </a:effectLst>
                <a:latin typeface="+mj-lt"/>
                <a:ea typeface="+mj-ea"/>
                <a:cs typeface="+mj-cs"/>
              </a:rPr>
              <a:t>The line of faith</a:t>
            </a:r>
          </a:p>
        </p:txBody>
      </p:sp>
      <p:sp>
        <p:nvSpPr>
          <p:cNvPr id="7" name="Title 1">
            <a:extLst>
              <a:ext uri="{FF2B5EF4-FFF2-40B4-BE49-F238E27FC236}">
                <a16:creationId xmlns:a16="http://schemas.microsoft.com/office/drawing/2014/main" id="{FE9A2AA1-3962-D648-9A96-C50DC76902E0}"/>
              </a:ext>
            </a:extLst>
          </p:cNvPr>
          <p:cNvSpPr txBox="1">
            <a:spLocks/>
          </p:cNvSpPr>
          <p:nvPr/>
        </p:nvSpPr>
        <p:spPr bwMode="auto">
          <a:xfrm>
            <a:off x="381000" y="3200400"/>
            <a:ext cx="1981200" cy="609600"/>
          </a:xfrm>
          <a:prstGeom prst="rect">
            <a:avLst/>
          </a:prstGeom>
          <a:noFill/>
          <a:ln w="9525">
            <a:noFill/>
            <a:miter lim="800000"/>
            <a:headEnd/>
            <a:tailEnd/>
          </a:ln>
          <a:effectLst/>
        </p:spPr>
        <p:txBody>
          <a:bodyPr anchor="ctr"/>
          <a:lstStyle/>
          <a:p>
            <a:pPr>
              <a:defRPr/>
            </a:pPr>
            <a:r>
              <a:rPr lang="en-US" sz="2800" b="1" i="1" kern="0" dirty="0">
                <a:solidFill>
                  <a:schemeClr val="accent5"/>
                </a:solidFill>
                <a:effectLst>
                  <a:outerShdw blurRad="38100" dist="38100" dir="2700000" algn="tl">
                    <a:srgbClr val="000000">
                      <a:alpha val="43137"/>
                    </a:srgbClr>
                  </a:outerShdw>
                </a:effectLst>
                <a:latin typeface="+mj-lt"/>
                <a:ea typeface="+mj-ea"/>
                <a:cs typeface="+mj-cs"/>
              </a:rPr>
              <a:t>Disciples</a:t>
            </a:r>
          </a:p>
        </p:txBody>
      </p:sp>
      <p:sp>
        <p:nvSpPr>
          <p:cNvPr id="8" name="Title 1">
            <a:extLst>
              <a:ext uri="{FF2B5EF4-FFF2-40B4-BE49-F238E27FC236}">
                <a16:creationId xmlns:a16="http://schemas.microsoft.com/office/drawing/2014/main" id="{DCEF5011-B4AC-8041-AB0E-C13EE1B77DA2}"/>
              </a:ext>
            </a:extLst>
          </p:cNvPr>
          <p:cNvSpPr txBox="1">
            <a:spLocks/>
          </p:cNvSpPr>
          <p:nvPr/>
        </p:nvSpPr>
        <p:spPr bwMode="auto">
          <a:xfrm>
            <a:off x="1066800" y="2773363"/>
            <a:ext cx="3048000" cy="609600"/>
          </a:xfrm>
          <a:prstGeom prst="rect">
            <a:avLst/>
          </a:prstGeom>
          <a:noFill/>
          <a:ln w="9525">
            <a:noFill/>
            <a:miter lim="800000"/>
            <a:headEnd/>
            <a:tailEnd/>
          </a:ln>
          <a:effectLst/>
        </p:spPr>
        <p:txBody>
          <a:bodyPr anchor="ctr"/>
          <a:lstStyle/>
          <a:p>
            <a:pPr>
              <a:defRPr/>
            </a:pPr>
            <a:r>
              <a:rPr lang="en-US" sz="2800" b="1" i="1" kern="0" dirty="0">
                <a:solidFill>
                  <a:schemeClr val="accent5"/>
                </a:solidFill>
                <a:effectLst>
                  <a:outerShdw blurRad="38100" dist="38100" dir="2700000" algn="tl">
                    <a:srgbClr val="000000">
                      <a:alpha val="43137"/>
                    </a:srgbClr>
                  </a:outerShdw>
                </a:effectLst>
                <a:latin typeface="+mj-lt"/>
                <a:ea typeface="+mj-ea"/>
                <a:cs typeface="+mj-cs"/>
              </a:rPr>
              <a:t>Passover Jews</a:t>
            </a:r>
          </a:p>
        </p:txBody>
      </p:sp>
      <p:sp>
        <p:nvSpPr>
          <p:cNvPr id="9" name="Title 1">
            <a:extLst>
              <a:ext uri="{FF2B5EF4-FFF2-40B4-BE49-F238E27FC236}">
                <a16:creationId xmlns:a16="http://schemas.microsoft.com/office/drawing/2014/main" id="{21198246-19C3-9E4C-B85D-DE47C9CFC222}"/>
              </a:ext>
            </a:extLst>
          </p:cNvPr>
          <p:cNvSpPr txBox="1">
            <a:spLocks/>
          </p:cNvSpPr>
          <p:nvPr/>
        </p:nvSpPr>
        <p:spPr bwMode="auto">
          <a:xfrm>
            <a:off x="1524000" y="2346325"/>
            <a:ext cx="2590800" cy="609600"/>
          </a:xfrm>
          <a:prstGeom prst="rect">
            <a:avLst/>
          </a:prstGeom>
          <a:noFill/>
          <a:ln w="9525">
            <a:noFill/>
            <a:miter lim="800000"/>
            <a:headEnd/>
            <a:tailEnd/>
          </a:ln>
          <a:effectLst/>
        </p:spPr>
        <p:txBody>
          <a:bodyPr anchor="ctr"/>
          <a:lstStyle/>
          <a:p>
            <a:pPr>
              <a:defRPr/>
            </a:pPr>
            <a:r>
              <a:rPr lang="en-US" sz="2800" b="1" i="1" kern="0" dirty="0">
                <a:solidFill>
                  <a:schemeClr val="accent5"/>
                </a:solidFill>
                <a:effectLst>
                  <a:outerShdw blurRad="38100" dist="38100" dir="2700000" algn="tl">
                    <a:srgbClr val="000000">
                      <a:alpha val="43137"/>
                    </a:srgbClr>
                  </a:outerShdw>
                </a:effectLst>
                <a:latin typeface="+mj-lt"/>
                <a:ea typeface="+mj-ea"/>
                <a:cs typeface="+mj-cs"/>
              </a:rPr>
              <a:t>Nicodemus</a:t>
            </a:r>
          </a:p>
        </p:txBody>
      </p:sp>
      <p:sp>
        <p:nvSpPr>
          <p:cNvPr id="10" name="Title 1">
            <a:extLst>
              <a:ext uri="{FF2B5EF4-FFF2-40B4-BE49-F238E27FC236}">
                <a16:creationId xmlns:a16="http://schemas.microsoft.com/office/drawing/2014/main" id="{5A1BF487-FFC4-0941-9CD9-0CA70F2D368F}"/>
              </a:ext>
            </a:extLst>
          </p:cNvPr>
          <p:cNvSpPr txBox="1">
            <a:spLocks/>
          </p:cNvSpPr>
          <p:nvPr/>
        </p:nvSpPr>
        <p:spPr bwMode="auto">
          <a:xfrm>
            <a:off x="1981200" y="1920875"/>
            <a:ext cx="3276600" cy="609600"/>
          </a:xfrm>
          <a:prstGeom prst="rect">
            <a:avLst/>
          </a:prstGeom>
          <a:noFill/>
          <a:ln w="9525">
            <a:noFill/>
            <a:miter lim="800000"/>
            <a:headEnd/>
            <a:tailEnd/>
          </a:ln>
          <a:effectLst/>
        </p:spPr>
        <p:txBody>
          <a:bodyPr anchor="ctr"/>
          <a:lstStyle/>
          <a:p>
            <a:pPr>
              <a:defRPr/>
            </a:pPr>
            <a:r>
              <a:rPr lang="en-US" sz="2800" b="1" i="1" kern="0" dirty="0">
                <a:solidFill>
                  <a:schemeClr val="accent5"/>
                </a:solidFill>
                <a:effectLst>
                  <a:outerShdw blurRad="38100" dist="38100" dir="2700000" algn="tl">
                    <a:srgbClr val="000000">
                      <a:alpha val="43137"/>
                    </a:srgbClr>
                  </a:outerShdw>
                </a:effectLst>
                <a:latin typeface="+mj-lt"/>
                <a:ea typeface="+mj-ea"/>
                <a:cs typeface="+mj-cs"/>
              </a:rPr>
              <a:t>John the Baptist</a:t>
            </a:r>
          </a:p>
        </p:txBody>
      </p:sp>
      <p:sp>
        <p:nvSpPr>
          <p:cNvPr id="11" name="Title 1">
            <a:extLst>
              <a:ext uri="{FF2B5EF4-FFF2-40B4-BE49-F238E27FC236}">
                <a16:creationId xmlns:a16="http://schemas.microsoft.com/office/drawing/2014/main" id="{39831A5B-B057-F74B-B681-2333969B42D5}"/>
              </a:ext>
            </a:extLst>
          </p:cNvPr>
          <p:cNvSpPr txBox="1">
            <a:spLocks/>
          </p:cNvSpPr>
          <p:nvPr/>
        </p:nvSpPr>
        <p:spPr bwMode="auto">
          <a:xfrm>
            <a:off x="2438400" y="1493838"/>
            <a:ext cx="3962400" cy="609600"/>
          </a:xfrm>
          <a:prstGeom prst="rect">
            <a:avLst/>
          </a:prstGeom>
          <a:noFill/>
          <a:ln w="9525">
            <a:noFill/>
            <a:miter lim="800000"/>
            <a:headEnd/>
            <a:tailEnd/>
          </a:ln>
          <a:effectLst/>
        </p:spPr>
        <p:txBody>
          <a:bodyPr anchor="ctr"/>
          <a:lstStyle/>
          <a:p>
            <a:pPr>
              <a:defRPr/>
            </a:pPr>
            <a:r>
              <a:rPr lang="en-US" sz="2800" b="1" i="1" kern="0" dirty="0">
                <a:solidFill>
                  <a:schemeClr val="accent5"/>
                </a:solidFill>
                <a:effectLst>
                  <a:outerShdw blurRad="38100" dist="38100" dir="2700000" algn="tl">
                    <a:srgbClr val="000000">
                      <a:alpha val="43137"/>
                    </a:srgbClr>
                  </a:outerShdw>
                </a:effectLst>
                <a:latin typeface="+mj-lt"/>
                <a:ea typeface="+mj-ea"/>
                <a:cs typeface="+mj-cs"/>
              </a:rPr>
              <a:t>Samaritan Woman</a:t>
            </a:r>
          </a:p>
        </p:txBody>
      </p:sp>
      <p:sp>
        <p:nvSpPr>
          <p:cNvPr id="12" name="Title 1">
            <a:extLst>
              <a:ext uri="{FF2B5EF4-FFF2-40B4-BE49-F238E27FC236}">
                <a16:creationId xmlns:a16="http://schemas.microsoft.com/office/drawing/2014/main" id="{BFB9C650-94C4-2845-BEB4-6C08C44964C0}"/>
              </a:ext>
            </a:extLst>
          </p:cNvPr>
          <p:cNvSpPr txBox="1">
            <a:spLocks/>
          </p:cNvSpPr>
          <p:nvPr/>
        </p:nvSpPr>
        <p:spPr bwMode="auto">
          <a:xfrm>
            <a:off x="3048000" y="1066800"/>
            <a:ext cx="1905000" cy="609600"/>
          </a:xfrm>
          <a:prstGeom prst="rect">
            <a:avLst/>
          </a:prstGeom>
          <a:noFill/>
          <a:ln w="9525">
            <a:noFill/>
            <a:miter lim="800000"/>
            <a:headEnd/>
            <a:tailEnd/>
          </a:ln>
          <a:effectLst/>
        </p:spPr>
        <p:txBody>
          <a:bodyPr anchor="ctr"/>
          <a:lstStyle/>
          <a:p>
            <a:pPr>
              <a:defRPr/>
            </a:pPr>
            <a:r>
              <a:rPr lang="en-US" sz="2800" b="1" i="1" kern="0" dirty="0">
                <a:solidFill>
                  <a:schemeClr val="accent5"/>
                </a:solidFill>
                <a:effectLst>
                  <a:outerShdw blurRad="38100" dist="38100" dir="2700000" algn="tl">
                    <a:srgbClr val="000000">
                      <a:alpha val="43137"/>
                    </a:srgbClr>
                  </a:outerShdw>
                </a:effectLst>
                <a:latin typeface="+mj-lt"/>
                <a:ea typeface="+mj-ea"/>
                <a:cs typeface="+mj-cs"/>
              </a:rPr>
              <a:t>Galileans</a:t>
            </a:r>
          </a:p>
        </p:txBody>
      </p:sp>
      <p:sp>
        <p:nvSpPr>
          <p:cNvPr id="13" name="Title 1">
            <a:extLst>
              <a:ext uri="{FF2B5EF4-FFF2-40B4-BE49-F238E27FC236}">
                <a16:creationId xmlns:a16="http://schemas.microsoft.com/office/drawing/2014/main" id="{1389370A-A572-234B-8C7C-99D273C28BC0}"/>
              </a:ext>
            </a:extLst>
          </p:cNvPr>
          <p:cNvSpPr txBox="1">
            <a:spLocks/>
          </p:cNvSpPr>
          <p:nvPr/>
        </p:nvSpPr>
        <p:spPr bwMode="auto">
          <a:xfrm>
            <a:off x="0" y="4495800"/>
            <a:ext cx="3200400" cy="838200"/>
          </a:xfrm>
          <a:prstGeom prst="rect">
            <a:avLst/>
          </a:prstGeom>
          <a:noFill/>
          <a:ln w="9525">
            <a:noFill/>
            <a:miter lim="800000"/>
            <a:headEnd/>
            <a:tailEnd/>
          </a:ln>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i="1" dirty="0">
                <a:solidFill>
                  <a:srgbClr val="FFFF00"/>
                </a:solidFill>
              </a:rPr>
              <a:t>Unbelievers in</a:t>
            </a:r>
            <a:br>
              <a:rPr lang="en-US" altLang="en-US" sz="2800" b="1" i="1" dirty="0">
                <a:solidFill>
                  <a:srgbClr val="FFFF00"/>
                </a:solidFill>
              </a:rPr>
            </a:br>
            <a:r>
              <a:rPr lang="en-US" altLang="en-US" sz="2800" b="1" i="1" dirty="0">
                <a:solidFill>
                  <a:srgbClr val="FFFF00"/>
                </a:solidFill>
              </a:rPr>
              <a:t>John 5–6:</a:t>
            </a:r>
          </a:p>
        </p:txBody>
      </p:sp>
      <p:sp>
        <p:nvSpPr>
          <p:cNvPr id="14" name="Title 1">
            <a:extLst>
              <a:ext uri="{FF2B5EF4-FFF2-40B4-BE49-F238E27FC236}">
                <a16:creationId xmlns:a16="http://schemas.microsoft.com/office/drawing/2014/main" id="{4168CA89-7015-2441-8A0C-66C98A2784FF}"/>
              </a:ext>
            </a:extLst>
          </p:cNvPr>
          <p:cNvSpPr txBox="1">
            <a:spLocks/>
          </p:cNvSpPr>
          <p:nvPr/>
        </p:nvSpPr>
        <p:spPr bwMode="auto">
          <a:xfrm>
            <a:off x="3810000" y="4419600"/>
            <a:ext cx="3886200" cy="609600"/>
          </a:xfrm>
          <a:prstGeom prst="rect">
            <a:avLst/>
          </a:prstGeom>
          <a:noFill/>
          <a:ln w="9525">
            <a:noFill/>
            <a:miter lim="800000"/>
            <a:headEnd/>
            <a:tailEnd/>
          </a:ln>
          <a:effectLst/>
        </p:spPr>
        <p:txBody>
          <a:bodyPr anchor="ctr"/>
          <a:lstStyle/>
          <a:p>
            <a:pPr>
              <a:defRPr/>
            </a:pPr>
            <a:r>
              <a:rPr lang="en-US" sz="2800" b="1" i="1" kern="0" dirty="0">
                <a:solidFill>
                  <a:srgbClr val="FFFF00"/>
                </a:solidFill>
                <a:effectLst>
                  <a:outerShdw blurRad="38100" dist="38100" dir="2700000" algn="tl">
                    <a:srgbClr val="000000">
                      <a:alpha val="43137"/>
                    </a:srgbClr>
                  </a:outerShdw>
                </a:effectLst>
                <a:latin typeface="+mj-lt"/>
                <a:ea typeface="+mj-ea"/>
                <a:cs typeface="+mj-cs"/>
              </a:rPr>
              <a:t>Jerusalem Leaders</a:t>
            </a:r>
          </a:p>
        </p:txBody>
      </p:sp>
      <p:sp>
        <p:nvSpPr>
          <p:cNvPr id="15" name="Title 1">
            <a:extLst>
              <a:ext uri="{FF2B5EF4-FFF2-40B4-BE49-F238E27FC236}">
                <a16:creationId xmlns:a16="http://schemas.microsoft.com/office/drawing/2014/main" id="{DD17611F-88BF-5A41-A871-FEBE13C50A2D}"/>
              </a:ext>
            </a:extLst>
          </p:cNvPr>
          <p:cNvSpPr txBox="1">
            <a:spLocks/>
          </p:cNvSpPr>
          <p:nvPr/>
        </p:nvSpPr>
        <p:spPr bwMode="auto">
          <a:xfrm>
            <a:off x="4419600" y="4991100"/>
            <a:ext cx="3886200" cy="609600"/>
          </a:xfrm>
          <a:prstGeom prst="rect">
            <a:avLst/>
          </a:prstGeom>
          <a:noFill/>
          <a:ln w="9525">
            <a:noFill/>
            <a:miter lim="800000"/>
            <a:headEnd/>
            <a:tailEnd/>
          </a:ln>
          <a:effectLst/>
        </p:spPr>
        <p:txBody>
          <a:bodyPr anchor="ctr"/>
          <a:lstStyle/>
          <a:p>
            <a:pPr>
              <a:defRPr/>
            </a:pPr>
            <a:r>
              <a:rPr lang="en-US" sz="2800" b="1" i="1" kern="0" dirty="0">
                <a:solidFill>
                  <a:srgbClr val="FFFF00"/>
                </a:solidFill>
                <a:effectLst>
                  <a:outerShdw blurRad="38100" dist="38100" dir="2700000" algn="tl">
                    <a:srgbClr val="000000">
                      <a:alpha val="43137"/>
                    </a:srgbClr>
                  </a:outerShdw>
                </a:effectLst>
                <a:latin typeface="+mj-lt"/>
                <a:ea typeface="+mj-ea"/>
                <a:cs typeface="+mj-cs"/>
              </a:rPr>
              <a:t>Galilean People</a:t>
            </a:r>
          </a:p>
        </p:txBody>
      </p:sp>
      <p:sp>
        <p:nvSpPr>
          <p:cNvPr id="16" name="Title 1">
            <a:extLst>
              <a:ext uri="{FF2B5EF4-FFF2-40B4-BE49-F238E27FC236}">
                <a16:creationId xmlns:a16="http://schemas.microsoft.com/office/drawing/2014/main" id="{27E15BC7-A34D-E842-8CCD-E23627B65985}"/>
              </a:ext>
            </a:extLst>
          </p:cNvPr>
          <p:cNvSpPr txBox="1">
            <a:spLocks/>
          </p:cNvSpPr>
          <p:nvPr/>
        </p:nvSpPr>
        <p:spPr bwMode="auto">
          <a:xfrm>
            <a:off x="5029200" y="5562600"/>
            <a:ext cx="4191000" cy="609600"/>
          </a:xfrm>
          <a:prstGeom prst="rect">
            <a:avLst/>
          </a:prstGeom>
          <a:noFill/>
          <a:ln w="9525">
            <a:noFill/>
            <a:miter lim="800000"/>
            <a:headEnd/>
            <a:tailEnd/>
          </a:ln>
          <a:effectLst/>
        </p:spPr>
        <p:txBody>
          <a:bodyPr anchor="ctr"/>
          <a:lstStyle/>
          <a:p>
            <a:pPr>
              <a:defRPr/>
            </a:pPr>
            <a:r>
              <a:rPr lang="en-US" sz="2800" b="1" i="1" kern="0" dirty="0">
                <a:solidFill>
                  <a:srgbClr val="FFFF00"/>
                </a:solidFill>
                <a:effectLst>
                  <a:outerShdw blurRad="38100" dist="38100" dir="2700000" algn="tl">
                    <a:srgbClr val="000000">
                      <a:alpha val="43137"/>
                    </a:srgbClr>
                  </a:outerShdw>
                </a:effectLst>
                <a:latin typeface="+mj-lt"/>
                <a:ea typeface="+mj-ea"/>
                <a:cs typeface="+mj-cs"/>
              </a:rPr>
              <a:t>Disciples desert Jesus</a:t>
            </a:r>
          </a:p>
        </p:txBody>
      </p:sp>
      <p:sp>
        <p:nvSpPr>
          <p:cNvPr id="17" name="Freeform 16">
            <a:extLst>
              <a:ext uri="{FF2B5EF4-FFF2-40B4-BE49-F238E27FC236}">
                <a16:creationId xmlns:a16="http://schemas.microsoft.com/office/drawing/2014/main" id="{2F0E62B1-6554-9E48-95BA-315C8A513A20}"/>
              </a:ext>
            </a:extLst>
          </p:cNvPr>
          <p:cNvSpPr>
            <a:spLocks noChangeArrowheads="1"/>
          </p:cNvSpPr>
          <p:nvPr/>
        </p:nvSpPr>
        <p:spPr bwMode="auto">
          <a:xfrm>
            <a:off x="3810000" y="1344613"/>
            <a:ext cx="2543175" cy="3089275"/>
          </a:xfrm>
          <a:custGeom>
            <a:avLst/>
            <a:gdLst>
              <a:gd name="T0" fmla="*/ 1206481 w 2543214"/>
              <a:gd name="T1" fmla="*/ 21160 h 3090334"/>
              <a:gd name="T2" fmla="*/ 1418145 w 2543214"/>
              <a:gd name="T3" fmla="*/ 0 h 3090334"/>
              <a:gd name="T4" fmla="*/ 1820305 w 2543214"/>
              <a:gd name="T5" fmla="*/ 10580 h 3090334"/>
              <a:gd name="T6" fmla="*/ 2180134 w 2543214"/>
              <a:gd name="T7" fmla="*/ 42319 h 3090334"/>
              <a:gd name="T8" fmla="*/ 2317714 w 2543214"/>
              <a:gd name="T9" fmla="*/ 63478 h 3090334"/>
              <a:gd name="T10" fmla="*/ 2402380 w 2543214"/>
              <a:gd name="T11" fmla="*/ 84638 h 3090334"/>
              <a:gd name="T12" fmla="*/ 2444713 w 2543214"/>
              <a:gd name="T13" fmla="*/ 116377 h 3090334"/>
              <a:gd name="T14" fmla="*/ 2476462 w 2543214"/>
              <a:gd name="T15" fmla="*/ 190435 h 3090334"/>
              <a:gd name="T16" fmla="*/ 2508212 w 2543214"/>
              <a:gd name="T17" fmla="*/ 275073 h 3090334"/>
              <a:gd name="T18" fmla="*/ 2497629 w 2543214"/>
              <a:gd name="T19" fmla="*/ 814638 h 3090334"/>
              <a:gd name="T20" fmla="*/ 2476462 w 2543214"/>
              <a:gd name="T21" fmla="*/ 846377 h 3090334"/>
              <a:gd name="T22" fmla="*/ 2423546 w 2543214"/>
              <a:gd name="T23" fmla="*/ 973333 h 3090334"/>
              <a:gd name="T24" fmla="*/ 2391796 w 2543214"/>
              <a:gd name="T25" fmla="*/ 1026232 h 3090334"/>
              <a:gd name="T26" fmla="*/ 2317714 w 2543214"/>
              <a:gd name="T27" fmla="*/ 1174347 h 3090334"/>
              <a:gd name="T28" fmla="*/ 2243633 w 2543214"/>
              <a:gd name="T29" fmla="*/ 1280145 h 3090334"/>
              <a:gd name="T30" fmla="*/ 2211883 w 2543214"/>
              <a:gd name="T31" fmla="*/ 1322464 h 3090334"/>
              <a:gd name="T32" fmla="*/ 2148384 w 2543214"/>
              <a:gd name="T33" fmla="*/ 1407102 h 3090334"/>
              <a:gd name="T34" fmla="*/ 2127217 w 2543214"/>
              <a:gd name="T35" fmla="*/ 1438841 h 3090334"/>
              <a:gd name="T36" fmla="*/ 2053136 w 2543214"/>
              <a:gd name="T37" fmla="*/ 1502319 h 3090334"/>
              <a:gd name="T38" fmla="*/ 1968470 w 2543214"/>
              <a:gd name="T39" fmla="*/ 1597536 h 3090334"/>
              <a:gd name="T40" fmla="*/ 1799139 w 2543214"/>
              <a:gd name="T41" fmla="*/ 1724493 h 3090334"/>
              <a:gd name="T42" fmla="*/ 1619225 w 2543214"/>
              <a:gd name="T43" fmla="*/ 1872608 h 3090334"/>
              <a:gd name="T44" fmla="*/ 1449895 w 2543214"/>
              <a:gd name="T45" fmla="*/ 1967825 h 3090334"/>
              <a:gd name="T46" fmla="*/ 1386396 w 2543214"/>
              <a:gd name="T47" fmla="*/ 1999565 h 3090334"/>
              <a:gd name="T48" fmla="*/ 1333480 w 2543214"/>
              <a:gd name="T49" fmla="*/ 2010145 h 3090334"/>
              <a:gd name="T50" fmla="*/ 1238231 w 2543214"/>
              <a:gd name="T51" fmla="*/ 2041884 h 3090334"/>
              <a:gd name="T52" fmla="*/ 1164149 w 2543214"/>
              <a:gd name="T53" fmla="*/ 2073623 h 3090334"/>
              <a:gd name="T54" fmla="*/ 1058317 w 2543214"/>
              <a:gd name="T55" fmla="*/ 2094782 h 3090334"/>
              <a:gd name="T56" fmla="*/ 1015984 w 2543214"/>
              <a:gd name="T57" fmla="*/ 2105362 h 3090334"/>
              <a:gd name="T58" fmla="*/ 941903 w 2543214"/>
              <a:gd name="T59" fmla="*/ 2137101 h 3090334"/>
              <a:gd name="T60" fmla="*/ 814905 w 2543214"/>
              <a:gd name="T61" fmla="*/ 2200580 h 3090334"/>
              <a:gd name="T62" fmla="*/ 730239 w 2543214"/>
              <a:gd name="T63" fmla="*/ 2242898 h 3090334"/>
              <a:gd name="T64" fmla="*/ 624407 w 2543214"/>
              <a:gd name="T65" fmla="*/ 2295797 h 3090334"/>
              <a:gd name="T66" fmla="*/ 380994 w 2543214"/>
              <a:gd name="T67" fmla="*/ 2380434 h 3090334"/>
              <a:gd name="T68" fmla="*/ 211664 w 2543214"/>
              <a:gd name="T69" fmla="*/ 2486232 h 3090334"/>
              <a:gd name="T70" fmla="*/ 148165 w 2543214"/>
              <a:gd name="T71" fmla="*/ 2528550 h 3090334"/>
              <a:gd name="T72" fmla="*/ 95249 w 2543214"/>
              <a:gd name="T73" fmla="*/ 2592028 h 3090334"/>
              <a:gd name="T74" fmla="*/ 31750 w 2543214"/>
              <a:gd name="T75" fmla="*/ 2655507 h 3090334"/>
              <a:gd name="T76" fmla="*/ 0 w 2543214"/>
              <a:gd name="T77" fmla="*/ 2729564 h 3090334"/>
              <a:gd name="T78" fmla="*/ 21167 w 2543214"/>
              <a:gd name="T79" fmla="*/ 2867101 h 3090334"/>
              <a:gd name="T80" fmla="*/ 52916 w 2543214"/>
              <a:gd name="T81" fmla="*/ 2898840 h 3090334"/>
              <a:gd name="T82" fmla="*/ 63499 w 2543214"/>
              <a:gd name="T83" fmla="*/ 2930579 h 3090334"/>
              <a:gd name="T84" fmla="*/ 158748 w 2543214"/>
              <a:gd name="T85" fmla="*/ 3004637 h 3090334"/>
              <a:gd name="T86" fmla="*/ 190497 w 2543214"/>
              <a:gd name="T87" fmla="*/ 3089275 h 30903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43214"/>
              <a:gd name="T133" fmla="*/ 0 h 3090334"/>
              <a:gd name="T134" fmla="*/ 2543214 w 2543214"/>
              <a:gd name="T135" fmla="*/ 3090334 h 30903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43214" h="3090334">
                <a:moveTo>
                  <a:pt x="1206500" y="21167"/>
                </a:moveTo>
                <a:cubicBezTo>
                  <a:pt x="1278673" y="10857"/>
                  <a:pt x="1343195" y="0"/>
                  <a:pt x="1418167" y="0"/>
                </a:cubicBezTo>
                <a:cubicBezTo>
                  <a:pt x="1552269" y="0"/>
                  <a:pt x="1686278" y="7056"/>
                  <a:pt x="1820333" y="10584"/>
                </a:cubicBezTo>
                <a:cubicBezTo>
                  <a:pt x="2264556" y="59941"/>
                  <a:pt x="1772231" y="8339"/>
                  <a:pt x="2180167" y="42334"/>
                </a:cubicBezTo>
                <a:cubicBezTo>
                  <a:pt x="2227043" y="46240"/>
                  <a:pt x="2272133" y="52973"/>
                  <a:pt x="2317750" y="63500"/>
                </a:cubicBezTo>
                <a:cubicBezTo>
                  <a:pt x="2346096" y="70041"/>
                  <a:pt x="2402417" y="84667"/>
                  <a:pt x="2402417" y="84667"/>
                </a:cubicBezTo>
                <a:cubicBezTo>
                  <a:pt x="2416528" y="95250"/>
                  <a:pt x="2432277" y="103944"/>
                  <a:pt x="2444750" y="116417"/>
                </a:cubicBezTo>
                <a:cubicBezTo>
                  <a:pt x="2472653" y="144320"/>
                  <a:pt x="2464355" y="154065"/>
                  <a:pt x="2476500" y="190500"/>
                </a:cubicBezTo>
                <a:cubicBezTo>
                  <a:pt x="2486031" y="219095"/>
                  <a:pt x="2497667" y="246945"/>
                  <a:pt x="2508250" y="275167"/>
                </a:cubicBezTo>
                <a:cubicBezTo>
                  <a:pt x="2543214" y="484957"/>
                  <a:pt x="2532689" y="394651"/>
                  <a:pt x="2497667" y="814917"/>
                </a:cubicBezTo>
                <a:cubicBezTo>
                  <a:pt x="2496611" y="827593"/>
                  <a:pt x="2481879" y="835141"/>
                  <a:pt x="2476500" y="846667"/>
                </a:cubicBezTo>
                <a:cubicBezTo>
                  <a:pt x="2457106" y="888226"/>
                  <a:pt x="2447178" y="934341"/>
                  <a:pt x="2423583" y="973667"/>
                </a:cubicBezTo>
                <a:cubicBezTo>
                  <a:pt x="2413000" y="991306"/>
                  <a:pt x="2401032" y="1008185"/>
                  <a:pt x="2391833" y="1026584"/>
                </a:cubicBezTo>
                <a:cubicBezTo>
                  <a:pt x="2341041" y="1128168"/>
                  <a:pt x="2381710" y="1075901"/>
                  <a:pt x="2317750" y="1174750"/>
                </a:cubicBezTo>
                <a:cubicBezTo>
                  <a:pt x="2294357" y="1210904"/>
                  <a:pt x="2268696" y="1245543"/>
                  <a:pt x="2243667" y="1280584"/>
                </a:cubicBezTo>
                <a:cubicBezTo>
                  <a:pt x="2233415" y="1294937"/>
                  <a:pt x="2220992" y="1307792"/>
                  <a:pt x="2211917" y="1322917"/>
                </a:cubicBezTo>
                <a:cubicBezTo>
                  <a:pt x="2145200" y="1434113"/>
                  <a:pt x="2214552" y="1328223"/>
                  <a:pt x="2148417" y="1407584"/>
                </a:cubicBezTo>
                <a:cubicBezTo>
                  <a:pt x="2140274" y="1417355"/>
                  <a:pt x="2135393" y="1429563"/>
                  <a:pt x="2127250" y="1439334"/>
                </a:cubicBezTo>
                <a:cubicBezTo>
                  <a:pt x="2069648" y="1508456"/>
                  <a:pt x="2123241" y="1432760"/>
                  <a:pt x="2053167" y="1502834"/>
                </a:cubicBezTo>
                <a:cubicBezTo>
                  <a:pt x="1970933" y="1585068"/>
                  <a:pt x="2084118" y="1504488"/>
                  <a:pt x="1968500" y="1598084"/>
                </a:cubicBezTo>
                <a:cubicBezTo>
                  <a:pt x="1913661" y="1642477"/>
                  <a:pt x="1851901" y="1678210"/>
                  <a:pt x="1799167" y="1725084"/>
                </a:cubicBezTo>
                <a:cubicBezTo>
                  <a:pt x="1745227" y="1773030"/>
                  <a:pt x="1681698" y="1834220"/>
                  <a:pt x="1619250" y="1873250"/>
                </a:cubicBezTo>
                <a:cubicBezTo>
                  <a:pt x="1564333" y="1907573"/>
                  <a:pt x="1507841" y="1939538"/>
                  <a:pt x="1449917" y="1968500"/>
                </a:cubicBezTo>
                <a:cubicBezTo>
                  <a:pt x="1428750" y="1979083"/>
                  <a:pt x="1408657" y="1992163"/>
                  <a:pt x="1386417" y="2000250"/>
                </a:cubicBezTo>
                <a:cubicBezTo>
                  <a:pt x="1369512" y="2006397"/>
                  <a:pt x="1350796" y="2005892"/>
                  <a:pt x="1333500" y="2010834"/>
                </a:cubicBezTo>
                <a:cubicBezTo>
                  <a:pt x="1301320" y="2020028"/>
                  <a:pt x="1269587" y="2030833"/>
                  <a:pt x="1238250" y="2042584"/>
                </a:cubicBezTo>
                <a:cubicBezTo>
                  <a:pt x="1213094" y="2052018"/>
                  <a:pt x="1189942" y="2066753"/>
                  <a:pt x="1164167" y="2074334"/>
                </a:cubicBezTo>
                <a:cubicBezTo>
                  <a:pt x="1129652" y="2084485"/>
                  <a:pt x="1093511" y="2087962"/>
                  <a:pt x="1058333" y="2095500"/>
                </a:cubicBezTo>
                <a:cubicBezTo>
                  <a:pt x="1044111" y="2098548"/>
                  <a:pt x="1029670" y="2101113"/>
                  <a:pt x="1016000" y="2106084"/>
                </a:cubicBezTo>
                <a:cubicBezTo>
                  <a:pt x="990751" y="2115266"/>
                  <a:pt x="966197" y="2126333"/>
                  <a:pt x="941917" y="2137834"/>
                </a:cubicBezTo>
                <a:cubicBezTo>
                  <a:pt x="899143" y="2158095"/>
                  <a:pt x="857250" y="2180167"/>
                  <a:pt x="814917" y="2201334"/>
                </a:cubicBezTo>
                <a:lnTo>
                  <a:pt x="730250" y="2243667"/>
                </a:lnTo>
                <a:cubicBezTo>
                  <a:pt x="694972" y="2261306"/>
                  <a:pt x="662469" y="2286206"/>
                  <a:pt x="624417" y="2296584"/>
                </a:cubicBezTo>
                <a:cubicBezTo>
                  <a:pt x="528921" y="2322628"/>
                  <a:pt x="470829" y="2333127"/>
                  <a:pt x="381000" y="2381250"/>
                </a:cubicBezTo>
                <a:cubicBezTo>
                  <a:pt x="322327" y="2412682"/>
                  <a:pt x="267823" y="2451348"/>
                  <a:pt x="211667" y="2487084"/>
                </a:cubicBezTo>
                <a:cubicBezTo>
                  <a:pt x="190205" y="2500742"/>
                  <a:pt x="164453" y="2509874"/>
                  <a:pt x="148167" y="2529417"/>
                </a:cubicBezTo>
                <a:cubicBezTo>
                  <a:pt x="130528" y="2550584"/>
                  <a:pt x="113868" y="2572606"/>
                  <a:pt x="95250" y="2592917"/>
                </a:cubicBezTo>
                <a:cubicBezTo>
                  <a:pt x="75023" y="2614983"/>
                  <a:pt x="50450" y="2633042"/>
                  <a:pt x="31750" y="2656417"/>
                </a:cubicBezTo>
                <a:cubicBezTo>
                  <a:pt x="16802" y="2675101"/>
                  <a:pt x="7646" y="2707561"/>
                  <a:pt x="0" y="2730500"/>
                </a:cubicBezTo>
                <a:cubicBezTo>
                  <a:pt x="7056" y="2776361"/>
                  <a:pt x="7327" y="2823795"/>
                  <a:pt x="21167" y="2868084"/>
                </a:cubicBezTo>
                <a:cubicBezTo>
                  <a:pt x="25631" y="2882370"/>
                  <a:pt x="44615" y="2887381"/>
                  <a:pt x="52917" y="2899834"/>
                </a:cubicBezTo>
                <a:cubicBezTo>
                  <a:pt x="59105" y="2909116"/>
                  <a:pt x="55612" y="2923696"/>
                  <a:pt x="63500" y="2931584"/>
                </a:cubicBezTo>
                <a:cubicBezTo>
                  <a:pt x="91942" y="2960026"/>
                  <a:pt x="158750" y="3005667"/>
                  <a:pt x="158750" y="3005667"/>
                </a:cubicBezTo>
                <a:cubicBezTo>
                  <a:pt x="182412" y="3076651"/>
                  <a:pt x="169939" y="3049211"/>
                  <a:pt x="190500" y="3090334"/>
                </a:cubicBezTo>
              </a:path>
            </a:pathLst>
          </a:custGeom>
          <a:noFill/>
          <a:ln w="76200">
            <a:solidFill>
              <a:srgbClr val="FF0000"/>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p:bldP spid="15" grpId="0"/>
      <p:bldP spid="1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8F5FE6-8A25-7149-AE7A-A16D20E499D0}"/>
              </a:ext>
            </a:extLst>
          </p:cNvPr>
          <p:cNvSpPr>
            <a:spLocks noChangeArrowheads="1"/>
          </p:cNvSpPr>
          <p:nvPr/>
        </p:nvSpPr>
        <p:spPr bwMode="auto">
          <a:xfrm>
            <a:off x="0" y="0"/>
            <a:ext cx="9144000" cy="6858000"/>
          </a:xfrm>
          <a:prstGeom prst="rect">
            <a:avLst/>
          </a:prstGeom>
          <a:solidFill>
            <a:schemeClr val="bg1"/>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endParaRPr>
          </a:p>
        </p:txBody>
      </p:sp>
      <p:pic>
        <p:nvPicPr>
          <p:cNvPr id="26627" name="Picture 7" descr="divided-highway-ahead.jpg">
            <a:extLst>
              <a:ext uri="{FF2B5EF4-FFF2-40B4-BE49-F238E27FC236}">
                <a16:creationId xmlns:a16="http://schemas.microsoft.com/office/drawing/2014/main" id="{FEC82510-8184-5A4F-BA2A-B5FD234AF61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 y="1447800"/>
            <a:ext cx="41783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33A0E72-00B8-7943-8C0A-5A12DF795561}"/>
              </a:ext>
            </a:extLst>
          </p:cNvPr>
          <p:cNvSpPr>
            <a:spLocks noGrp="1"/>
          </p:cNvSpPr>
          <p:nvPr>
            <p:ph type="title" idx="4294967295"/>
          </p:nvPr>
        </p:nvSpPr>
        <p:spPr>
          <a:xfrm>
            <a:off x="457200" y="76200"/>
            <a:ext cx="8229600" cy="1143000"/>
          </a:xfrm>
        </p:spPr>
        <p:txBody>
          <a:bodyPr/>
          <a:lstStyle/>
          <a:p>
            <a:pPr eaLnBrk="1" hangingPunct="1">
              <a:defRPr/>
            </a:pPr>
            <a:r>
              <a:rPr lang="en-US" sz="4400" i="1" dirty="0">
                <a:solidFill>
                  <a:srgbClr val="000000"/>
                </a:solidFill>
                <a:ea typeface="+mj-ea"/>
                <a:cs typeface="+mj-cs"/>
              </a:rPr>
              <a:t>The Question in John 7</a:t>
            </a:r>
          </a:p>
        </p:txBody>
      </p:sp>
      <p:sp>
        <p:nvSpPr>
          <p:cNvPr id="3" name="Title 1">
            <a:extLst>
              <a:ext uri="{FF2B5EF4-FFF2-40B4-BE49-F238E27FC236}">
                <a16:creationId xmlns:a16="http://schemas.microsoft.com/office/drawing/2014/main" id="{54AD3DB9-6D16-2D47-B8ED-5FB8ECA89ADE}"/>
              </a:ext>
            </a:extLst>
          </p:cNvPr>
          <p:cNvSpPr txBox="1">
            <a:spLocks/>
          </p:cNvSpPr>
          <p:nvPr/>
        </p:nvSpPr>
        <p:spPr bwMode="auto">
          <a:xfrm>
            <a:off x="4343400" y="1447800"/>
            <a:ext cx="4876800" cy="4648200"/>
          </a:xfrm>
          <a:prstGeom prst="rect">
            <a:avLst/>
          </a:prstGeom>
          <a:noFill/>
          <a:ln w="9525">
            <a:noFill/>
            <a:miter lim="800000"/>
            <a:headEnd/>
            <a:tailEnd/>
          </a:ln>
          <a:effectLst/>
        </p:spPr>
        <p:txBody>
          <a:bodyPr anchor="ctr"/>
          <a:lstStyle/>
          <a:p>
            <a:pPr algn="ctr">
              <a:defRPr/>
            </a:pPr>
            <a:r>
              <a:rPr lang="en-US" sz="5400" b="1" kern="0" dirty="0">
                <a:solidFill>
                  <a:srgbClr val="000000"/>
                </a:solidFill>
                <a:effectLst>
                  <a:outerShdw blurRad="38100" dist="38100" dir="2700000" algn="tl">
                    <a:srgbClr val="000000">
                      <a:alpha val="43137"/>
                    </a:srgbClr>
                  </a:outerShdw>
                </a:effectLst>
                <a:latin typeface="+mj-lt"/>
                <a:ea typeface="+mj-ea"/>
                <a:cs typeface="+mj-cs"/>
              </a:rPr>
              <a:t>Why do people have such </a:t>
            </a:r>
            <a:r>
              <a:rPr lang="en-US" sz="5400" b="1" kern="0" dirty="0">
                <a:solidFill>
                  <a:srgbClr val="FF0000"/>
                </a:solidFill>
                <a:effectLst>
                  <a:outerShdw blurRad="38100" dist="38100" dir="2700000" algn="tl">
                    <a:srgbClr val="000000">
                      <a:alpha val="43137"/>
                    </a:srgbClr>
                  </a:outerShdw>
                </a:effectLst>
                <a:latin typeface="+mj-lt"/>
                <a:ea typeface="+mj-ea"/>
                <a:cs typeface="+mj-cs"/>
              </a:rPr>
              <a:t>divided </a:t>
            </a:r>
            <a:r>
              <a:rPr lang="en-US" sz="5400" b="1" kern="0" dirty="0">
                <a:solidFill>
                  <a:srgbClr val="000000"/>
                </a:solidFill>
                <a:effectLst>
                  <a:outerShdw blurRad="38100" dist="38100" dir="2700000" algn="tl">
                    <a:srgbClr val="000000">
                      <a:alpha val="43137"/>
                    </a:srgbClr>
                  </a:outerShdw>
                </a:effectLst>
                <a:latin typeface="+mj-lt"/>
                <a:ea typeface="+mj-ea"/>
                <a:cs typeface="+mj-cs"/>
              </a:rPr>
              <a:t>opinions about Christ?</a:t>
            </a:r>
          </a:p>
        </p:txBody>
      </p:sp>
      <p:sp>
        <p:nvSpPr>
          <p:cNvPr id="7" name="Title 1">
            <a:extLst>
              <a:ext uri="{FF2B5EF4-FFF2-40B4-BE49-F238E27FC236}">
                <a16:creationId xmlns:a16="http://schemas.microsoft.com/office/drawing/2014/main" id="{725E7730-75A1-B04A-9118-F658AAD048B5}"/>
              </a:ext>
            </a:extLst>
          </p:cNvPr>
          <p:cNvSpPr txBox="1">
            <a:spLocks/>
          </p:cNvSpPr>
          <p:nvPr/>
        </p:nvSpPr>
        <p:spPr bwMode="auto">
          <a:xfrm rot="20343348">
            <a:off x="30163" y="4725988"/>
            <a:ext cx="4876800" cy="1066800"/>
          </a:xfrm>
          <a:prstGeom prst="rect">
            <a:avLst/>
          </a:prstGeom>
          <a:solidFill>
            <a:schemeClr val="tx1"/>
          </a:solidFill>
          <a:ln w="9525">
            <a:noFill/>
            <a:miter lim="800000"/>
            <a:headEnd/>
            <a:tailEnd/>
          </a:ln>
          <a:effectLst/>
        </p:spPr>
        <p:txBody>
          <a:bodyPr anchor="ctr"/>
          <a:lstStyle/>
          <a:p>
            <a:pPr algn="ctr">
              <a:defRPr/>
            </a:pPr>
            <a:r>
              <a:rPr lang="en-US" sz="5400" b="1" kern="0" dirty="0">
                <a:solidFill>
                  <a:srgbClr val="F9DC55"/>
                </a:solidFill>
                <a:effectLst>
                  <a:outerShdw blurRad="38100" dist="38100" dir="2700000" algn="tl">
                    <a:srgbClr val="000000">
                      <a:alpha val="43137"/>
                    </a:srgbClr>
                  </a:outerShdw>
                </a:effectLst>
                <a:latin typeface="+mj-lt"/>
                <a:ea typeface="+mj-ea"/>
                <a:cs typeface="+mj-cs"/>
              </a:rPr>
              <a:t>3 reasons!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ivided views.jpg">
            <a:extLst>
              <a:ext uri="{FF2B5EF4-FFF2-40B4-BE49-F238E27FC236}">
                <a16:creationId xmlns:a16="http://schemas.microsoft.com/office/drawing/2014/main" id="{5144D647-88C9-B54E-B50E-FB06B5283D1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0582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9EFF617-55BC-BC4E-8E1F-33553FC21261}"/>
              </a:ext>
            </a:extLst>
          </p:cNvPr>
          <p:cNvSpPr>
            <a:spLocks noGrp="1"/>
          </p:cNvSpPr>
          <p:nvPr>
            <p:ph type="title" idx="4294967295"/>
          </p:nvPr>
        </p:nvSpPr>
        <p:spPr>
          <a:xfrm>
            <a:off x="152400" y="0"/>
            <a:ext cx="8686800" cy="1477963"/>
          </a:xfrm>
        </p:spPr>
        <p:txBody>
          <a:bodyPr/>
          <a:lstStyle/>
          <a:p>
            <a:pPr eaLnBrk="1" hangingPunct="1">
              <a:defRPr/>
            </a:pPr>
            <a:r>
              <a:rPr lang="en-US" dirty="0">
                <a:ea typeface="+mj-ea"/>
                <a:cs typeface="+mj-cs"/>
              </a:rPr>
              <a:t>I.  Everyone makes his or her </a:t>
            </a:r>
            <a:r>
              <a:rPr lang="en-US" u="sng" dirty="0">
                <a:solidFill>
                  <a:srgbClr val="FFFF00"/>
                </a:solidFill>
                <a:ea typeface="+mj-ea"/>
                <a:cs typeface="+mj-cs"/>
              </a:rPr>
              <a:t>own</a:t>
            </a:r>
            <a:r>
              <a:rPr lang="en-US" dirty="0">
                <a:solidFill>
                  <a:srgbClr val="FFFF00"/>
                </a:solidFill>
                <a:ea typeface="+mj-ea"/>
                <a:cs typeface="+mj-cs"/>
              </a:rPr>
              <a:t> </a:t>
            </a:r>
            <a:r>
              <a:rPr lang="en-US" dirty="0">
                <a:ea typeface="+mj-ea"/>
                <a:cs typeface="+mj-cs"/>
              </a:rPr>
              <a:t>decision about Christ (7:1-13).</a:t>
            </a:r>
          </a:p>
        </p:txBody>
      </p:sp>
      <p:sp>
        <p:nvSpPr>
          <p:cNvPr id="4" name="Title 1">
            <a:extLst>
              <a:ext uri="{FF2B5EF4-FFF2-40B4-BE49-F238E27FC236}">
                <a16:creationId xmlns:a16="http://schemas.microsoft.com/office/drawing/2014/main" id="{9C442601-39FF-AC48-86A7-E827E8745BF1}"/>
              </a:ext>
            </a:extLst>
          </p:cNvPr>
          <p:cNvSpPr txBox="1">
            <a:spLocks/>
          </p:cNvSpPr>
          <p:nvPr/>
        </p:nvSpPr>
        <p:spPr bwMode="auto">
          <a:xfrm>
            <a:off x="0" y="5334000"/>
            <a:ext cx="9220200" cy="1219200"/>
          </a:xfrm>
          <a:prstGeom prst="rect">
            <a:avLst/>
          </a:prstGeom>
          <a:noFill/>
          <a:ln w="9525">
            <a:noFill/>
            <a:miter lim="800000"/>
            <a:headEnd/>
            <a:tailEnd/>
          </a:ln>
          <a:effectLst/>
        </p:spPr>
        <p:txBody>
          <a:bodyPr anchor="ctr"/>
          <a:lstStyle/>
          <a:p>
            <a:pPr algn="ctr">
              <a:defRPr/>
            </a:pPr>
            <a:r>
              <a:rPr lang="en-US" sz="4000" b="1" kern="0" dirty="0">
                <a:solidFill>
                  <a:schemeClr val="bg1"/>
                </a:solidFill>
                <a:effectLst>
                  <a:outerShdw blurRad="38100" dist="38100" dir="2700000" algn="tl">
                    <a:srgbClr val="000000">
                      <a:alpha val="43137"/>
                    </a:srgbClr>
                  </a:outerShdw>
                </a:effectLst>
                <a:latin typeface="+mj-lt"/>
                <a:ea typeface="+mj-ea"/>
                <a:cs typeface="+mj-cs"/>
              </a:rPr>
              <a:t>Why do people have such divided opinions about Christ?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540" name="Picture 4">
            <a:extLst>
              <a:ext uri="{FF2B5EF4-FFF2-40B4-BE49-F238E27FC236}">
                <a16:creationId xmlns:a16="http://schemas.microsoft.com/office/drawing/2014/main" id="{77965B06-A03F-994B-B4DE-7A116D8B7B3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572000"/>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541" name="Line 5">
            <a:extLst>
              <a:ext uri="{FF2B5EF4-FFF2-40B4-BE49-F238E27FC236}">
                <a16:creationId xmlns:a16="http://schemas.microsoft.com/office/drawing/2014/main" id="{A954849C-DDEE-EF49-933D-ABBD563C179D}"/>
              </a:ext>
            </a:extLst>
          </p:cNvPr>
          <p:cNvSpPr>
            <a:spLocks noChangeShapeType="1"/>
          </p:cNvSpPr>
          <p:nvPr/>
        </p:nvSpPr>
        <p:spPr bwMode="auto">
          <a:xfrm>
            <a:off x="3200400" y="5791200"/>
            <a:ext cx="4114800" cy="0"/>
          </a:xfrm>
          <a:prstGeom prst="line">
            <a:avLst/>
          </a:prstGeom>
          <a:noFill/>
          <a:ln w="76200">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449542" name="Picture 6">
            <a:extLst>
              <a:ext uri="{FF2B5EF4-FFF2-40B4-BE49-F238E27FC236}">
                <a16:creationId xmlns:a16="http://schemas.microsoft.com/office/drawing/2014/main" id="{BC01DD0E-A69C-FF41-82AC-D1E92644C2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34250" y="5181600"/>
            <a:ext cx="18097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9543" name="Picture 7" descr="BSNGE006">
            <a:extLst>
              <a:ext uri="{FF2B5EF4-FFF2-40B4-BE49-F238E27FC236}">
                <a16:creationId xmlns:a16="http://schemas.microsoft.com/office/drawing/2014/main" id="{90F3C20B-FFBC-8740-83E7-E83C9878869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1650" y="2743200"/>
            <a:ext cx="27241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9544" name="Picture 8" descr="BD18234_">
            <a:extLst>
              <a:ext uri="{FF2B5EF4-FFF2-40B4-BE49-F238E27FC236}">
                <a16:creationId xmlns:a16="http://schemas.microsoft.com/office/drawing/2014/main" id="{D109EE77-A279-994C-9E41-A3F9D543646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33600" y="609600"/>
            <a:ext cx="8345488"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545" name="Text Box 9">
            <a:extLst>
              <a:ext uri="{FF2B5EF4-FFF2-40B4-BE49-F238E27FC236}">
                <a16:creationId xmlns:a16="http://schemas.microsoft.com/office/drawing/2014/main" id="{8C5778B8-CFEB-0648-8ACE-625C4060E005}"/>
              </a:ext>
            </a:extLst>
          </p:cNvPr>
          <p:cNvSpPr txBox="1">
            <a:spLocks noChangeArrowheads="1"/>
          </p:cNvSpPr>
          <p:nvPr/>
        </p:nvSpPr>
        <p:spPr bwMode="auto">
          <a:xfrm>
            <a:off x="3505200" y="1050925"/>
            <a:ext cx="4800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a:t>“No one who wants to become a public figure acts in secret. Since you are doing these things, show yourself to the world</a:t>
            </a:r>
            <a:r>
              <a:rPr lang="en-US" altLang="en-US" sz="1800" b="1"/>
              <a:t>” (7:4).</a:t>
            </a:r>
          </a:p>
          <a:p>
            <a:pPr eaLnBrk="1" hangingPunct="1"/>
            <a:endParaRPr lang="en-US" altLang="en-US" sz="1200" b="1"/>
          </a:p>
          <a:p>
            <a:pPr eaLnBrk="1" hangingPunct="1"/>
            <a:endParaRPr lang="en-US" altLang="en-US" sz="1200" b="1"/>
          </a:p>
        </p:txBody>
      </p:sp>
      <p:sp>
        <p:nvSpPr>
          <p:cNvPr id="449546" name="Rectangle 10">
            <a:extLst>
              <a:ext uri="{FF2B5EF4-FFF2-40B4-BE49-F238E27FC236}">
                <a16:creationId xmlns:a16="http://schemas.microsoft.com/office/drawing/2014/main" id="{2E553543-9D87-0C41-A70D-CA43D0F3F4EB}"/>
              </a:ext>
            </a:extLst>
          </p:cNvPr>
          <p:cNvSpPr>
            <a:spLocks noChangeArrowheads="1"/>
          </p:cNvSpPr>
          <p:nvPr/>
        </p:nvSpPr>
        <p:spPr bwMode="auto">
          <a:xfrm>
            <a:off x="3314700" y="5029200"/>
            <a:ext cx="388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b="1">
                <a:solidFill>
                  <a:srgbClr val="FFFFFF"/>
                </a:solidFill>
              </a:rPr>
              <a:t>My time is not yet come; for you any time is right</a:t>
            </a:r>
          </a:p>
        </p:txBody>
      </p:sp>
      <p:sp>
        <p:nvSpPr>
          <p:cNvPr id="449547" name="Rectangle 11">
            <a:extLst>
              <a:ext uri="{FF2B5EF4-FFF2-40B4-BE49-F238E27FC236}">
                <a16:creationId xmlns:a16="http://schemas.microsoft.com/office/drawing/2014/main" id="{F60A574C-96A7-2F49-B06E-3AE675F63A48}"/>
              </a:ext>
            </a:extLst>
          </p:cNvPr>
          <p:cNvSpPr>
            <a:spLocks noChangeArrowheads="1"/>
          </p:cNvSpPr>
          <p:nvPr/>
        </p:nvSpPr>
        <p:spPr bwMode="auto">
          <a:xfrm>
            <a:off x="3314700" y="5799138"/>
            <a:ext cx="38862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b="1">
                <a:solidFill>
                  <a:srgbClr val="FFFFFF"/>
                </a:solidFill>
              </a:rPr>
              <a:t>...because for me the right time has not yet come.</a:t>
            </a:r>
          </a:p>
        </p:txBody>
      </p:sp>
      <p:sp>
        <p:nvSpPr>
          <p:cNvPr id="449550" name="Text Box 14">
            <a:extLst>
              <a:ext uri="{FF2B5EF4-FFF2-40B4-BE49-F238E27FC236}">
                <a16:creationId xmlns:a16="http://schemas.microsoft.com/office/drawing/2014/main" id="{B0188496-B058-9840-A27F-11978A392BC3}"/>
              </a:ext>
            </a:extLst>
          </p:cNvPr>
          <p:cNvSpPr txBox="1">
            <a:spLocks noChangeArrowheads="1"/>
          </p:cNvSpPr>
          <p:nvPr/>
        </p:nvSpPr>
        <p:spPr bwMode="auto">
          <a:xfrm>
            <a:off x="0" y="0"/>
            <a:ext cx="9144000" cy="9540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solidFill>
                  <a:schemeClr val="bg1"/>
                </a:solidFill>
              </a:rPr>
              <a:t>Transition between Galilean ministry </a:t>
            </a:r>
            <a:br>
              <a:rPr lang="en-US" altLang="en-US" sz="2800" b="1">
                <a:solidFill>
                  <a:schemeClr val="bg1"/>
                </a:solidFill>
              </a:rPr>
            </a:br>
            <a:r>
              <a:rPr lang="en-US" altLang="en-US" sz="2800" b="1">
                <a:solidFill>
                  <a:schemeClr val="bg1"/>
                </a:solidFill>
              </a:rPr>
              <a:t>and Feast of Tabernacles in Jerusalem</a:t>
            </a:r>
          </a:p>
        </p:txBody>
      </p:sp>
      <p:pic>
        <p:nvPicPr>
          <p:cNvPr id="449551" name="Picture 15" descr="BD18185_">
            <a:extLst>
              <a:ext uri="{FF2B5EF4-FFF2-40B4-BE49-F238E27FC236}">
                <a16:creationId xmlns:a16="http://schemas.microsoft.com/office/drawing/2014/main" id="{928B5DAD-9B7C-9948-AAE2-E237DBC9B02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39700" y="838200"/>
            <a:ext cx="37973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552" name="Text Box 16">
            <a:extLst>
              <a:ext uri="{FF2B5EF4-FFF2-40B4-BE49-F238E27FC236}">
                <a16:creationId xmlns:a16="http://schemas.microsoft.com/office/drawing/2014/main" id="{4663C08B-EDD3-C24C-B075-46790D5D3B52}"/>
              </a:ext>
            </a:extLst>
          </p:cNvPr>
          <p:cNvSpPr txBox="1">
            <a:spLocks noChangeArrowheads="1"/>
          </p:cNvSpPr>
          <p:nvPr/>
        </p:nvSpPr>
        <p:spPr bwMode="auto">
          <a:xfrm>
            <a:off x="533400" y="1401763"/>
            <a:ext cx="2590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t>But when the Jewish Feast of Tabernacles</a:t>
            </a:r>
          </a:p>
          <a:p>
            <a:pPr eaLnBrk="1" hangingPunct="1"/>
            <a:r>
              <a:rPr lang="en-US" altLang="en-US" b="1"/>
              <a:t>was near… </a:t>
            </a:r>
            <a:br>
              <a:rPr lang="en-US" altLang="en-US" b="1"/>
            </a:br>
            <a:r>
              <a:rPr lang="en-US" altLang="en-US" b="1"/>
              <a:t>(7:2)</a:t>
            </a:r>
          </a:p>
        </p:txBody>
      </p:sp>
      <p:sp>
        <p:nvSpPr>
          <p:cNvPr id="15" name="Title 14">
            <a:extLst>
              <a:ext uri="{FF2B5EF4-FFF2-40B4-BE49-F238E27FC236}">
                <a16:creationId xmlns:a16="http://schemas.microsoft.com/office/drawing/2014/main" id="{FF39BB84-B2DF-5F4C-BCA5-77BD2E7D941C}"/>
              </a:ext>
            </a:extLst>
          </p:cNvPr>
          <p:cNvSpPr>
            <a:spLocks noGrp="1"/>
          </p:cNvSpPr>
          <p:nvPr>
            <p:ph type="title" idx="4294967295"/>
          </p:nvPr>
        </p:nvSpPr>
        <p:spPr>
          <a:xfrm>
            <a:off x="304800" y="3429000"/>
            <a:ext cx="5715000" cy="1143000"/>
          </a:xfrm>
        </p:spPr>
        <p:txBody>
          <a:bodyPr/>
          <a:lstStyle/>
          <a:p>
            <a:pPr eaLnBrk="1" hangingPunct="1">
              <a:defRPr/>
            </a:pPr>
            <a:r>
              <a:rPr lang="en-US" dirty="0">
                <a:ea typeface="+mj-ea"/>
                <a:cs typeface="+mj-cs"/>
              </a:rPr>
              <a:t>Brothers of 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49550"/>
                                        </p:tgtEl>
                                        <p:attrNameLst>
                                          <p:attrName>style.visibility</p:attrName>
                                        </p:attrNameLst>
                                      </p:cBhvr>
                                      <p:to>
                                        <p:strVal val="visible"/>
                                      </p:to>
                                    </p:set>
                                    <p:anim calcmode="lin" valueType="num">
                                      <p:cBhvr>
                                        <p:cTn id="7" dur="1000" fill="hold"/>
                                        <p:tgtEl>
                                          <p:spTgt spid="449550"/>
                                        </p:tgtEl>
                                        <p:attrNameLst>
                                          <p:attrName>ppt_x</p:attrName>
                                        </p:attrNameLst>
                                      </p:cBhvr>
                                      <p:tavLst>
                                        <p:tav tm="0">
                                          <p:val>
                                            <p:strVal val="#ppt_x-.2"/>
                                          </p:val>
                                        </p:tav>
                                        <p:tav tm="100000">
                                          <p:val>
                                            <p:strVal val="#ppt_x"/>
                                          </p:val>
                                        </p:tav>
                                      </p:tavLst>
                                    </p:anim>
                                    <p:anim calcmode="lin" valueType="num">
                                      <p:cBhvr>
                                        <p:cTn id="8" dur="1000" fill="hold"/>
                                        <p:tgtEl>
                                          <p:spTgt spid="4495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9550"/>
                                        </p:tgtEl>
                                      </p:cBhvr>
                                    </p:animEffect>
                                  </p:childTnLst>
                                </p:cTn>
                              </p:par>
                              <p:par>
                                <p:cTn id="10" presetID="29" presetClass="entr" presetSubtype="0" fill="hold" nodeType="withEffect">
                                  <p:stCondLst>
                                    <p:cond delay="0"/>
                                  </p:stCondLst>
                                  <p:childTnLst>
                                    <p:set>
                                      <p:cBhvr>
                                        <p:cTn id="11" dur="1" fill="hold">
                                          <p:stCondLst>
                                            <p:cond delay="0"/>
                                          </p:stCondLst>
                                        </p:cTn>
                                        <p:tgtEl>
                                          <p:spTgt spid="449540"/>
                                        </p:tgtEl>
                                        <p:attrNameLst>
                                          <p:attrName>style.visibility</p:attrName>
                                        </p:attrNameLst>
                                      </p:cBhvr>
                                      <p:to>
                                        <p:strVal val="visible"/>
                                      </p:to>
                                    </p:set>
                                    <p:anim calcmode="lin" valueType="num">
                                      <p:cBhvr>
                                        <p:cTn id="12" dur="1000" fill="hold"/>
                                        <p:tgtEl>
                                          <p:spTgt spid="449540"/>
                                        </p:tgtEl>
                                        <p:attrNameLst>
                                          <p:attrName>ppt_x</p:attrName>
                                        </p:attrNameLst>
                                      </p:cBhvr>
                                      <p:tavLst>
                                        <p:tav tm="0">
                                          <p:val>
                                            <p:strVal val="#ppt_x-.2"/>
                                          </p:val>
                                        </p:tav>
                                        <p:tav tm="100000">
                                          <p:val>
                                            <p:strVal val="#ppt_x"/>
                                          </p:val>
                                        </p:tav>
                                      </p:tavLst>
                                    </p:anim>
                                    <p:anim calcmode="lin" valueType="num">
                                      <p:cBhvr>
                                        <p:cTn id="13" dur="1000" fill="hold"/>
                                        <p:tgtEl>
                                          <p:spTgt spid="44954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49540"/>
                                        </p:tgtEl>
                                      </p:cBhvr>
                                    </p:animEffect>
                                  </p:childTnLst>
                                </p:cTn>
                              </p:par>
                              <p:par>
                                <p:cTn id="15" presetID="29" presetClass="entr" presetSubtype="0" fill="hold" nodeType="withEffect">
                                  <p:stCondLst>
                                    <p:cond delay="0"/>
                                  </p:stCondLst>
                                  <p:childTnLst>
                                    <p:set>
                                      <p:cBhvr>
                                        <p:cTn id="16" dur="1" fill="hold">
                                          <p:stCondLst>
                                            <p:cond delay="0"/>
                                          </p:stCondLst>
                                        </p:cTn>
                                        <p:tgtEl>
                                          <p:spTgt spid="449542"/>
                                        </p:tgtEl>
                                        <p:attrNameLst>
                                          <p:attrName>style.visibility</p:attrName>
                                        </p:attrNameLst>
                                      </p:cBhvr>
                                      <p:to>
                                        <p:strVal val="visible"/>
                                      </p:to>
                                    </p:set>
                                    <p:anim calcmode="lin" valueType="num">
                                      <p:cBhvr>
                                        <p:cTn id="17" dur="1000" fill="hold"/>
                                        <p:tgtEl>
                                          <p:spTgt spid="449542"/>
                                        </p:tgtEl>
                                        <p:attrNameLst>
                                          <p:attrName>ppt_x</p:attrName>
                                        </p:attrNameLst>
                                      </p:cBhvr>
                                      <p:tavLst>
                                        <p:tav tm="0">
                                          <p:val>
                                            <p:strVal val="#ppt_x-.2"/>
                                          </p:val>
                                        </p:tav>
                                        <p:tav tm="100000">
                                          <p:val>
                                            <p:strVal val="#ppt_x"/>
                                          </p:val>
                                        </p:tav>
                                      </p:tavLst>
                                    </p:anim>
                                    <p:anim calcmode="lin" valueType="num">
                                      <p:cBhvr>
                                        <p:cTn id="18" dur="1000" fill="hold"/>
                                        <p:tgtEl>
                                          <p:spTgt spid="4495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49542"/>
                                        </p:tgtEl>
                                      </p:cBhvr>
                                    </p:animEffect>
                                  </p:childTnLst>
                                </p:cTn>
                              </p:par>
                              <p:par>
                                <p:cTn id="20" presetID="2" presetClass="entr" presetSubtype="4" fill="hold" nodeType="withEffect">
                                  <p:stCondLst>
                                    <p:cond delay="0"/>
                                  </p:stCondLst>
                                  <p:childTnLst>
                                    <p:set>
                                      <p:cBhvr>
                                        <p:cTn id="21" dur="1" fill="hold">
                                          <p:stCondLst>
                                            <p:cond delay="0"/>
                                          </p:stCondLst>
                                        </p:cTn>
                                        <p:tgtEl>
                                          <p:spTgt spid="449541"/>
                                        </p:tgtEl>
                                        <p:attrNameLst>
                                          <p:attrName>style.visibility</p:attrName>
                                        </p:attrNameLst>
                                      </p:cBhvr>
                                      <p:to>
                                        <p:strVal val="visible"/>
                                      </p:to>
                                    </p:set>
                                    <p:anim calcmode="lin" valueType="num">
                                      <p:cBhvr additive="base">
                                        <p:cTn id="22" dur="500" fill="hold"/>
                                        <p:tgtEl>
                                          <p:spTgt spid="449541"/>
                                        </p:tgtEl>
                                        <p:attrNameLst>
                                          <p:attrName>ppt_x</p:attrName>
                                        </p:attrNameLst>
                                      </p:cBhvr>
                                      <p:tavLst>
                                        <p:tav tm="0">
                                          <p:val>
                                            <p:strVal val="#ppt_x"/>
                                          </p:val>
                                        </p:tav>
                                        <p:tav tm="100000">
                                          <p:val>
                                            <p:strVal val="#ppt_x"/>
                                          </p:val>
                                        </p:tav>
                                      </p:tavLst>
                                    </p:anim>
                                    <p:anim calcmode="lin" valueType="num">
                                      <p:cBhvr additive="base">
                                        <p:cTn id="23" dur="500" fill="hold"/>
                                        <p:tgtEl>
                                          <p:spTgt spid="449541"/>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449551"/>
                                        </p:tgtEl>
                                        <p:attrNameLst>
                                          <p:attrName>style.visibility</p:attrName>
                                        </p:attrNameLst>
                                      </p:cBhvr>
                                      <p:to>
                                        <p:strVal val="visible"/>
                                      </p:to>
                                    </p:set>
                                    <p:anim calcmode="lin" valueType="num">
                                      <p:cBhvr>
                                        <p:cTn id="28" dur="3000" fill="hold"/>
                                        <p:tgtEl>
                                          <p:spTgt spid="449551"/>
                                        </p:tgtEl>
                                        <p:attrNameLst>
                                          <p:attrName>ppt_w</p:attrName>
                                        </p:attrNameLst>
                                      </p:cBhvr>
                                      <p:tavLst>
                                        <p:tav tm="0">
                                          <p:val>
                                            <p:fltVal val="0"/>
                                          </p:val>
                                        </p:tav>
                                        <p:tav tm="100000">
                                          <p:val>
                                            <p:strVal val="#ppt_w"/>
                                          </p:val>
                                        </p:tav>
                                      </p:tavLst>
                                    </p:anim>
                                    <p:anim calcmode="lin" valueType="num">
                                      <p:cBhvr>
                                        <p:cTn id="29" dur="3000" fill="hold"/>
                                        <p:tgtEl>
                                          <p:spTgt spid="449551"/>
                                        </p:tgtEl>
                                        <p:attrNameLst>
                                          <p:attrName>ppt_h</p:attrName>
                                        </p:attrNameLst>
                                      </p:cBhvr>
                                      <p:tavLst>
                                        <p:tav tm="0">
                                          <p:val>
                                            <p:fltVal val="0"/>
                                          </p:val>
                                        </p:tav>
                                        <p:tav tm="100000">
                                          <p:val>
                                            <p:strVal val="#ppt_h"/>
                                          </p:val>
                                        </p:tav>
                                      </p:tavLst>
                                    </p:anim>
                                    <p:animEffect transition="in" filter="fade">
                                      <p:cBhvr>
                                        <p:cTn id="30" dur="3000"/>
                                        <p:tgtEl>
                                          <p:spTgt spid="449551"/>
                                        </p:tgtEl>
                                      </p:cBhvr>
                                    </p:animEffect>
                                  </p:childTnLst>
                                </p:cTn>
                              </p:par>
                            </p:childTnLst>
                          </p:cTn>
                        </p:par>
                        <p:par>
                          <p:cTn id="31" fill="hold" nodeType="afterGroup">
                            <p:stCondLst>
                              <p:cond delay="3000"/>
                            </p:stCondLst>
                            <p:childTnLst>
                              <p:par>
                                <p:cTn id="32" presetID="40" presetClass="entr" presetSubtype="0" fill="hold" grpId="0" nodeType="afterEffect">
                                  <p:stCondLst>
                                    <p:cond delay="0"/>
                                  </p:stCondLst>
                                  <p:iterate type="lt">
                                    <p:tmPct val="10000"/>
                                  </p:iterate>
                                  <p:childTnLst>
                                    <p:set>
                                      <p:cBhvr>
                                        <p:cTn id="33" dur="1" fill="hold">
                                          <p:stCondLst>
                                            <p:cond delay="0"/>
                                          </p:stCondLst>
                                        </p:cTn>
                                        <p:tgtEl>
                                          <p:spTgt spid="449552"/>
                                        </p:tgtEl>
                                        <p:attrNameLst>
                                          <p:attrName>style.visibility</p:attrName>
                                        </p:attrNameLst>
                                      </p:cBhvr>
                                      <p:to>
                                        <p:strVal val="visible"/>
                                      </p:to>
                                    </p:set>
                                    <p:animEffect transition="in" filter="fade">
                                      <p:cBhvr>
                                        <p:cTn id="34" dur="1000"/>
                                        <p:tgtEl>
                                          <p:spTgt spid="449552"/>
                                        </p:tgtEl>
                                      </p:cBhvr>
                                    </p:animEffect>
                                    <p:anim calcmode="lin" valueType="num">
                                      <p:cBhvr>
                                        <p:cTn id="35" dur="1000" fill="hold"/>
                                        <p:tgtEl>
                                          <p:spTgt spid="449552"/>
                                        </p:tgtEl>
                                        <p:attrNameLst>
                                          <p:attrName>ppt_x</p:attrName>
                                        </p:attrNameLst>
                                      </p:cBhvr>
                                      <p:tavLst>
                                        <p:tav tm="0">
                                          <p:val>
                                            <p:strVal val="#ppt_x-.1"/>
                                          </p:val>
                                        </p:tav>
                                        <p:tav tm="100000">
                                          <p:val>
                                            <p:strVal val="#ppt_x"/>
                                          </p:val>
                                        </p:tav>
                                      </p:tavLst>
                                    </p:anim>
                                    <p:anim calcmode="lin" valueType="num">
                                      <p:cBhvr>
                                        <p:cTn id="36" dur="1000" fill="hold"/>
                                        <p:tgtEl>
                                          <p:spTgt spid="44955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449543"/>
                                        </p:tgtEl>
                                        <p:attrNameLst>
                                          <p:attrName>style.visibility</p:attrName>
                                        </p:attrNameLst>
                                      </p:cBhvr>
                                      <p:to>
                                        <p:strVal val="visible"/>
                                      </p:to>
                                    </p:set>
                                    <p:animEffect transition="in" filter="dissolve">
                                      <p:cBhvr>
                                        <p:cTn id="41" dur="1000"/>
                                        <p:tgtEl>
                                          <p:spTgt spid="449543"/>
                                        </p:tgtEl>
                                      </p:cBhvr>
                                    </p:animEffect>
                                  </p:childTnLst>
                                </p:cTn>
                              </p:par>
                            </p:childTnLst>
                          </p:cTn>
                        </p:par>
                        <p:par>
                          <p:cTn id="42" fill="hold" nodeType="afterGroup">
                            <p:stCondLst>
                              <p:cond delay="1000"/>
                            </p:stCondLst>
                            <p:childTnLst>
                              <p:par>
                                <p:cTn id="43" presetID="7" presetClass="entr" presetSubtype="2" fill="hold" nodeType="afterEffect">
                                  <p:stCondLst>
                                    <p:cond delay="0"/>
                                  </p:stCondLst>
                                  <p:childTnLst>
                                    <p:set>
                                      <p:cBhvr>
                                        <p:cTn id="44" dur="1" fill="hold">
                                          <p:stCondLst>
                                            <p:cond delay="0"/>
                                          </p:stCondLst>
                                        </p:cTn>
                                        <p:tgtEl>
                                          <p:spTgt spid="449544"/>
                                        </p:tgtEl>
                                        <p:attrNameLst>
                                          <p:attrName>style.visibility</p:attrName>
                                        </p:attrNameLst>
                                      </p:cBhvr>
                                      <p:to>
                                        <p:strVal val="visible"/>
                                      </p:to>
                                    </p:set>
                                    <p:anim calcmode="lin" valueType="num">
                                      <p:cBhvr additive="base">
                                        <p:cTn id="45" dur="1000" fill="hold"/>
                                        <p:tgtEl>
                                          <p:spTgt spid="449544"/>
                                        </p:tgtEl>
                                        <p:attrNameLst>
                                          <p:attrName>ppt_x</p:attrName>
                                        </p:attrNameLst>
                                      </p:cBhvr>
                                      <p:tavLst>
                                        <p:tav tm="0">
                                          <p:val>
                                            <p:strVal val="1+#ppt_w/2"/>
                                          </p:val>
                                        </p:tav>
                                        <p:tav tm="100000">
                                          <p:val>
                                            <p:strVal val="#ppt_x"/>
                                          </p:val>
                                        </p:tav>
                                      </p:tavLst>
                                    </p:anim>
                                    <p:anim calcmode="lin" valueType="num">
                                      <p:cBhvr additive="base">
                                        <p:cTn id="46" dur="1000" fill="hold"/>
                                        <p:tgtEl>
                                          <p:spTgt spid="449544"/>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2000"/>
                            </p:stCondLst>
                            <p:childTnLst>
                              <p:par>
                                <p:cTn id="48" presetID="49" presetClass="entr" presetSubtype="0" decel="100000" fill="hold" grpId="0" nodeType="afterEffect">
                                  <p:stCondLst>
                                    <p:cond delay="0"/>
                                  </p:stCondLst>
                                  <p:childTnLst>
                                    <p:set>
                                      <p:cBhvr>
                                        <p:cTn id="49" dur="1" fill="hold">
                                          <p:stCondLst>
                                            <p:cond delay="0"/>
                                          </p:stCondLst>
                                        </p:cTn>
                                        <p:tgtEl>
                                          <p:spTgt spid="449545"/>
                                        </p:tgtEl>
                                        <p:attrNameLst>
                                          <p:attrName>style.visibility</p:attrName>
                                        </p:attrNameLst>
                                      </p:cBhvr>
                                      <p:to>
                                        <p:strVal val="visible"/>
                                      </p:to>
                                    </p:set>
                                    <p:anim calcmode="lin" valueType="num">
                                      <p:cBhvr>
                                        <p:cTn id="50" dur="1000" fill="hold"/>
                                        <p:tgtEl>
                                          <p:spTgt spid="449545"/>
                                        </p:tgtEl>
                                        <p:attrNameLst>
                                          <p:attrName>ppt_w</p:attrName>
                                        </p:attrNameLst>
                                      </p:cBhvr>
                                      <p:tavLst>
                                        <p:tav tm="0">
                                          <p:val>
                                            <p:fltVal val="0"/>
                                          </p:val>
                                        </p:tav>
                                        <p:tav tm="100000">
                                          <p:val>
                                            <p:strVal val="#ppt_w"/>
                                          </p:val>
                                        </p:tav>
                                      </p:tavLst>
                                    </p:anim>
                                    <p:anim calcmode="lin" valueType="num">
                                      <p:cBhvr>
                                        <p:cTn id="51" dur="1000" fill="hold"/>
                                        <p:tgtEl>
                                          <p:spTgt spid="449545"/>
                                        </p:tgtEl>
                                        <p:attrNameLst>
                                          <p:attrName>ppt_h</p:attrName>
                                        </p:attrNameLst>
                                      </p:cBhvr>
                                      <p:tavLst>
                                        <p:tav tm="0">
                                          <p:val>
                                            <p:fltVal val="0"/>
                                          </p:val>
                                        </p:tav>
                                        <p:tav tm="100000">
                                          <p:val>
                                            <p:strVal val="#ppt_h"/>
                                          </p:val>
                                        </p:tav>
                                      </p:tavLst>
                                    </p:anim>
                                    <p:anim calcmode="lin" valueType="num">
                                      <p:cBhvr>
                                        <p:cTn id="52" dur="1000" fill="hold"/>
                                        <p:tgtEl>
                                          <p:spTgt spid="449545"/>
                                        </p:tgtEl>
                                        <p:attrNameLst>
                                          <p:attrName>style.rotation</p:attrName>
                                        </p:attrNameLst>
                                      </p:cBhvr>
                                      <p:tavLst>
                                        <p:tav tm="0">
                                          <p:val>
                                            <p:fltVal val="360"/>
                                          </p:val>
                                        </p:tav>
                                        <p:tav tm="100000">
                                          <p:val>
                                            <p:fltVal val="0"/>
                                          </p:val>
                                        </p:tav>
                                      </p:tavLst>
                                    </p:anim>
                                    <p:animEffect transition="in" filter="fade">
                                      <p:cBhvr>
                                        <p:cTn id="53" dur="1000"/>
                                        <p:tgtEl>
                                          <p:spTgt spid="44954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7" presetClass="entr" presetSubtype="4" fill="hold" grpId="0" nodeType="clickEffect">
                                  <p:stCondLst>
                                    <p:cond delay="0"/>
                                  </p:stCondLst>
                                  <p:childTnLst>
                                    <p:set>
                                      <p:cBhvr>
                                        <p:cTn id="57" dur="1" fill="hold">
                                          <p:stCondLst>
                                            <p:cond delay="0"/>
                                          </p:stCondLst>
                                        </p:cTn>
                                        <p:tgtEl>
                                          <p:spTgt spid="449546"/>
                                        </p:tgtEl>
                                        <p:attrNameLst>
                                          <p:attrName>style.visibility</p:attrName>
                                        </p:attrNameLst>
                                      </p:cBhvr>
                                      <p:to>
                                        <p:strVal val="visible"/>
                                      </p:to>
                                    </p:set>
                                    <p:anim calcmode="lin" valueType="num">
                                      <p:cBhvr additive="base">
                                        <p:cTn id="58" dur="1000" fill="hold"/>
                                        <p:tgtEl>
                                          <p:spTgt spid="449546"/>
                                        </p:tgtEl>
                                        <p:attrNameLst>
                                          <p:attrName>ppt_x</p:attrName>
                                        </p:attrNameLst>
                                      </p:cBhvr>
                                      <p:tavLst>
                                        <p:tav tm="0">
                                          <p:val>
                                            <p:strVal val="#ppt_x"/>
                                          </p:val>
                                        </p:tav>
                                        <p:tav tm="100000">
                                          <p:val>
                                            <p:strVal val="#ppt_x"/>
                                          </p:val>
                                        </p:tav>
                                      </p:tavLst>
                                    </p:anim>
                                    <p:anim calcmode="lin" valueType="num">
                                      <p:cBhvr additive="base">
                                        <p:cTn id="59" dur="1000" fill="hold"/>
                                        <p:tgtEl>
                                          <p:spTgt spid="449546"/>
                                        </p:tgtEl>
                                        <p:attrNameLst>
                                          <p:attrName>ppt_y</p:attrName>
                                        </p:attrNameLst>
                                      </p:cBhvr>
                                      <p:tavLst>
                                        <p:tav tm="0">
                                          <p:val>
                                            <p:strVal val="1+#ppt_h/2"/>
                                          </p:val>
                                        </p:tav>
                                        <p:tav tm="100000">
                                          <p:val>
                                            <p:strVal val="#ppt_y"/>
                                          </p:val>
                                        </p:tav>
                                      </p:tavLst>
                                    </p:anim>
                                  </p:childTnLst>
                                </p:cTn>
                              </p:par>
                              <p:par>
                                <p:cTn id="60" presetID="7" presetClass="entr" presetSubtype="4" fill="hold" grpId="0" nodeType="withEffect">
                                  <p:stCondLst>
                                    <p:cond delay="0"/>
                                  </p:stCondLst>
                                  <p:childTnLst>
                                    <p:set>
                                      <p:cBhvr>
                                        <p:cTn id="61" dur="1" fill="hold">
                                          <p:stCondLst>
                                            <p:cond delay="0"/>
                                          </p:stCondLst>
                                        </p:cTn>
                                        <p:tgtEl>
                                          <p:spTgt spid="449547"/>
                                        </p:tgtEl>
                                        <p:attrNameLst>
                                          <p:attrName>style.visibility</p:attrName>
                                        </p:attrNameLst>
                                      </p:cBhvr>
                                      <p:to>
                                        <p:strVal val="visible"/>
                                      </p:to>
                                    </p:set>
                                    <p:anim calcmode="lin" valueType="num">
                                      <p:cBhvr additive="base">
                                        <p:cTn id="62" dur="1000" fill="hold"/>
                                        <p:tgtEl>
                                          <p:spTgt spid="449547"/>
                                        </p:tgtEl>
                                        <p:attrNameLst>
                                          <p:attrName>ppt_x</p:attrName>
                                        </p:attrNameLst>
                                      </p:cBhvr>
                                      <p:tavLst>
                                        <p:tav tm="0">
                                          <p:val>
                                            <p:strVal val="#ppt_x"/>
                                          </p:val>
                                        </p:tav>
                                        <p:tav tm="100000">
                                          <p:val>
                                            <p:strVal val="#ppt_x"/>
                                          </p:val>
                                        </p:tav>
                                      </p:tavLst>
                                    </p:anim>
                                    <p:anim calcmode="lin" valueType="num">
                                      <p:cBhvr additive="base">
                                        <p:cTn id="63" dur="1000" fill="hold"/>
                                        <p:tgtEl>
                                          <p:spTgt spid="4495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5" grpId="0"/>
      <p:bldP spid="449546" grpId="0"/>
      <p:bldP spid="449547" grpId="0"/>
      <p:bldP spid="449550" grpId="0" animBg="1"/>
      <p:bldP spid="4495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jesus-against-sunset_modified.jpg">
            <a:extLst>
              <a:ext uri="{FF2B5EF4-FFF2-40B4-BE49-F238E27FC236}">
                <a16:creationId xmlns:a16="http://schemas.microsoft.com/office/drawing/2014/main" id="{57EC0568-252B-814B-9764-A1AE673208B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E9D33ED6-040B-204E-A044-4BA7ABA6E722}"/>
              </a:ext>
            </a:extLst>
          </p:cNvPr>
          <p:cNvSpPr>
            <a:spLocks noGrp="1"/>
          </p:cNvSpPr>
          <p:nvPr>
            <p:ph type="title" idx="4294967295"/>
          </p:nvPr>
        </p:nvSpPr>
        <p:spPr>
          <a:xfrm>
            <a:off x="457200" y="-76200"/>
            <a:ext cx="8229600" cy="944563"/>
          </a:xfrm>
        </p:spPr>
        <p:txBody>
          <a:bodyPr/>
          <a:lstStyle/>
          <a:p>
            <a:pPr eaLnBrk="1" hangingPunct="1"/>
            <a:r>
              <a:rPr lang="en-US" altLang="en-US">
                <a:effectLst>
                  <a:outerShdw blurRad="38100" dist="38100" dir="2700000" algn="tl">
                    <a:srgbClr val="808080"/>
                  </a:outerShdw>
                </a:effectLst>
                <a:ea typeface="ＭＳ Ｐゴシック" panose="020B0600070205080204" pitchFamily="34" charset="-128"/>
              </a:rPr>
              <a:t>“Hour” in John’s Gospel</a:t>
            </a:r>
          </a:p>
        </p:txBody>
      </p:sp>
      <p:sp>
        <p:nvSpPr>
          <p:cNvPr id="4" name="Title 2">
            <a:extLst>
              <a:ext uri="{FF2B5EF4-FFF2-40B4-BE49-F238E27FC236}">
                <a16:creationId xmlns:a16="http://schemas.microsoft.com/office/drawing/2014/main" id="{0B1FB09B-3B04-C244-A0AE-3183EF01214F}"/>
              </a:ext>
            </a:extLst>
          </p:cNvPr>
          <p:cNvSpPr txBox="1">
            <a:spLocks/>
          </p:cNvSpPr>
          <p:nvPr/>
        </p:nvSpPr>
        <p:spPr bwMode="auto">
          <a:xfrm>
            <a:off x="76200" y="1143000"/>
            <a:ext cx="9144000" cy="2590800"/>
          </a:xfrm>
          <a:prstGeom prst="rect">
            <a:avLst/>
          </a:prstGeom>
          <a:noFill/>
          <a:ln w="9525">
            <a:noFill/>
            <a:miter lim="800000"/>
            <a:headEnd/>
            <a:tailEnd/>
          </a:ln>
          <a:effectLst/>
        </p:spPr>
        <p:txBody>
          <a:bodyPr anchor="ctr"/>
          <a:lstStyle>
            <a:lvl1pPr marL="1079500" indent="-1079500" eaLnBrk="0" hangingPunct="0">
              <a:tabLst>
                <a:tab pos="9017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901700"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901700"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901700"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9017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9017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9017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9017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9017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rgbClr val="FFFFFF"/>
                </a:solidFill>
                <a:effectLst>
                  <a:outerShdw blurRad="38100" dist="38100" dir="2700000" algn="tl">
                    <a:schemeClr val="tx1"/>
                  </a:outerShdw>
                </a:effectLst>
              </a:rPr>
              <a:t>NASB Occurrences (Greek are all </a:t>
            </a:r>
            <a:r>
              <a:rPr lang="en-US" altLang="en-US" b="1" i="1" dirty="0">
                <a:solidFill>
                  <a:srgbClr val="FFFFFF"/>
                </a:solidFill>
                <a:effectLst>
                  <a:outerShdw blurRad="38100" dist="38100" dir="2700000" algn="tl">
                    <a:schemeClr val="tx1"/>
                  </a:outerShdw>
                </a:effectLst>
              </a:rPr>
              <a:t>hora </a:t>
            </a:r>
            <a:r>
              <a:rPr lang="en-US" altLang="en-US" b="1" dirty="0">
                <a:solidFill>
                  <a:srgbClr val="FFFFFF"/>
                </a:solidFill>
                <a:effectLst>
                  <a:outerShdw blurRad="38100" dist="38100" dir="2700000" algn="tl">
                    <a:schemeClr val="tx1"/>
                  </a:outerShdw>
                </a:effectLst>
              </a:rPr>
              <a:t>except 7:6, 8):</a:t>
            </a:r>
          </a:p>
          <a:p>
            <a:pPr eaLnBrk="1" hangingPunct="1"/>
            <a:endParaRPr lang="en-US" altLang="en-US" b="1" dirty="0">
              <a:solidFill>
                <a:srgbClr val="FFFFFF"/>
              </a:solidFill>
              <a:effectLst>
                <a:outerShdw blurRad="38100" dist="38100" dir="2700000" algn="tl">
                  <a:schemeClr val="tx1"/>
                </a:outerShdw>
              </a:effectLst>
            </a:endParaRPr>
          </a:p>
          <a:p>
            <a:pPr eaLnBrk="1" hangingPunct="1"/>
            <a:r>
              <a:rPr lang="en-US" altLang="en-US" b="1" dirty="0">
                <a:solidFill>
                  <a:srgbClr val="FFFFFF"/>
                </a:solidFill>
                <a:effectLst>
                  <a:outerShdw blurRad="38100" dist="38100" dir="2700000" algn="tl">
                    <a:schemeClr val="tx1"/>
                  </a:outerShdw>
                </a:effectLst>
              </a:rPr>
              <a:t>2:4	“My </a:t>
            </a:r>
            <a:r>
              <a:rPr lang="en-US" altLang="en-US" b="1" dirty="0">
                <a:solidFill>
                  <a:srgbClr val="FFFF00"/>
                </a:solidFill>
                <a:effectLst>
                  <a:outerShdw blurRad="38100" dist="38100" dir="2700000" algn="tl">
                    <a:schemeClr val="tx1"/>
                  </a:outerShdw>
                </a:effectLst>
              </a:rPr>
              <a:t>hour </a:t>
            </a:r>
            <a:r>
              <a:rPr lang="en-US" altLang="en-US" b="1" dirty="0">
                <a:solidFill>
                  <a:srgbClr val="FFFFFF"/>
                </a:solidFill>
                <a:effectLst>
                  <a:outerShdw blurRad="38100" dist="38100" dir="2700000" algn="tl">
                    <a:schemeClr val="tx1"/>
                  </a:outerShdw>
                </a:effectLst>
              </a:rPr>
              <a:t>has not yet come”</a:t>
            </a:r>
          </a:p>
          <a:p>
            <a:pPr eaLnBrk="1" hangingPunct="1"/>
            <a:r>
              <a:rPr lang="en-US" altLang="en-US" b="1" dirty="0">
                <a:solidFill>
                  <a:srgbClr val="FFFFFF"/>
                </a:solidFill>
                <a:effectLst>
                  <a:outerShdw blurRad="38100" dist="38100" dir="2700000" algn="tl">
                    <a:schemeClr val="tx1"/>
                  </a:outerShdw>
                </a:effectLst>
              </a:rPr>
              <a:t>7:6	“My </a:t>
            </a:r>
            <a:r>
              <a:rPr lang="en-US" altLang="en-US" b="1" dirty="0">
                <a:solidFill>
                  <a:srgbClr val="FFFF00"/>
                </a:solidFill>
                <a:effectLst>
                  <a:outerShdw blurRad="38100" dist="38100" dir="2700000" algn="tl">
                    <a:schemeClr val="tx1"/>
                  </a:outerShdw>
                </a:effectLst>
              </a:rPr>
              <a:t>time </a:t>
            </a:r>
            <a:r>
              <a:rPr lang="en-US" altLang="en-US" b="1" dirty="0">
                <a:solidFill>
                  <a:srgbClr val="FFFFFF"/>
                </a:solidFill>
                <a:effectLst>
                  <a:outerShdw blurRad="38100" dist="38100" dir="2700000" algn="tl">
                    <a:schemeClr val="tx1"/>
                  </a:outerShdw>
                </a:effectLst>
              </a:rPr>
              <a:t>(Gr. </a:t>
            </a:r>
            <a:r>
              <a:rPr lang="en-US" altLang="en-US" b="1" i="1" dirty="0" err="1">
                <a:solidFill>
                  <a:srgbClr val="FFFFFF"/>
                </a:solidFill>
                <a:effectLst>
                  <a:outerShdw blurRad="38100" dist="38100" dir="2700000" algn="tl">
                    <a:schemeClr val="tx1"/>
                  </a:outerShdw>
                </a:effectLst>
              </a:rPr>
              <a:t>kairos</a:t>
            </a:r>
            <a:r>
              <a:rPr lang="en-US" altLang="en-US" b="1" dirty="0">
                <a:solidFill>
                  <a:srgbClr val="FFFFFF"/>
                </a:solidFill>
                <a:effectLst>
                  <a:outerShdw blurRad="38100" dist="38100" dir="2700000" algn="tl">
                    <a:schemeClr val="tx1"/>
                  </a:outerShdw>
                </a:effectLst>
              </a:rPr>
              <a:t>) is not yet here”</a:t>
            </a:r>
          </a:p>
          <a:p>
            <a:pPr eaLnBrk="1" hangingPunct="1"/>
            <a:r>
              <a:rPr lang="en-US" altLang="en-US" b="1" dirty="0">
                <a:solidFill>
                  <a:srgbClr val="FFFFFF"/>
                </a:solidFill>
                <a:effectLst>
                  <a:outerShdw blurRad="38100" dist="38100" dir="2700000" algn="tl">
                    <a:schemeClr val="tx1"/>
                  </a:outerShdw>
                </a:effectLst>
              </a:rPr>
              <a:t>7:8	“My </a:t>
            </a:r>
            <a:r>
              <a:rPr lang="en-US" altLang="en-US" b="1" dirty="0">
                <a:solidFill>
                  <a:srgbClr val="FFFF00"/>
                </a:solidFill>
                <a:effectLst>
                  <a:outerShdw blurRad="38100" dist="38100" dir="2700000" algn="tl">
                    <a:schemeClr val="tx1"/>
                  </a:outerShdw>
                </a:effectLst>
              </a:rPr>
              <a:t>time </a:t>
            </a:r>
            <a:r>
              <a:rPr lang="en-US" altLang="en-US" b="1" dirty="0">
                <a:solidFill>
                  <a:srgbClr val="FFFFFF"/>
                </a:solidFill>
                <a:effectLst>
                  <a:outerShdw blurRad="38100" dist="38100" dir="2700000" algn="tl">
                    <a:schemeClr val="tx1"/>
                  </a:outerShdw>
                </a:effectLst>
              </a:rPr>
              <a:t>(Gr. </a:t>
            </a:r>
            <a:r>
              <a:rPr lang="en-US" altLang="en-US" b="1" i="1" dirty="0" err="1">
                <a:solidFill>
                  <a:srgbClr val="FFFFFF"/>
                </a:solidFill>
                <a:effectLst>
                  <a:outerShdw blurRad="38100" dist="38100" dir="2700000" algn="tl">
                    <a:schemeClr val="tx1"/>
                  </a:outerShdw>
                </a:effectLst>
              </a:rPr>
              <a:t>kairos</a:t>
            </a:r>
            <a:r>
              <a:rPr lang="en-US" altLang="en-US" b="1" dirty="0">
                <a:solidFill>
                  <a:srgbClr val="FFFFFF"/>
                </a:solidFill>
                <a:effectLst>
                  <a:outerShdw blurRad="38100" dist="38100" dir="2700000" algn="tl">
                    <a:schemeClr val="tx1"/>
                  </a:outerShdw>
                </a:effectLst>
              </a:rPr>
              <a:t>) has not yet fully come”</a:t>
            </a:r>
          </a:p>
          <a:p>
            <a:pPr eaLnBrk="1" hangingPunct="1"/>
            <a:r>
              <a:rPr lang="en-US" altLang="en-US" b="1" dirty="0">
                <a:solidFill>
                  <a:srgbClr val="FFFFFF"/>
                </a:solidFill>
                <a:effectLst>
                  <a:outerShdw blurRad="38100" dist="38100" dir="2700000" algn="tl">
                    <a:schemeClr val="tx1"/>
                  </a:outerShdw>
                </a:effectLst>
              </a:rPr>
              <a:t>7:30	“His </a:t>
            </a:r>
            <a:r>
              <a:rPr lang="en-US" altLang="en-US" b="1" dirty="0">
                <a:solidFill>
                  <a:srgbClr val="FFFF00"/>
                </a:solidFill>
                <a:effectLst>
                  <a:outerShdw blurRad="38100" dist="38100" dir="2700000" algn="tl">
                    <a:schemeClr val="tx1"/>
                  </a:outerShdw>
                </a:effectLst>
              </a:rPr>
              <a:t>hour </a:t>
            </a:r>
            <a:r>
              <a:rPr lang="en-US" altLang="en-US" b="1" dirty="0">
                <a:solidFill>
                  <a:srgbClr val="FFFFFF"/>
                </a:solidFill>
                <a:effectLst>
                  <a:outerShdw blurRad="38100" dist="38100" dir="2700000" algn="tl">
                    <a:schemeClr val="tx1"/>
                  </a:outerShdw>
                </a:effectLst>
              </a:rPr>
              <a:t>had not yet come”</a:t>
            </a:r>
          </a:p>
          <a:p>
            <a:pPr eaLnBrk="1" hangingPunct="1"/>
            <a:endParaRPr lang="en-US" altLang="en-US" b="1" dirty="0">
              <a:solidFill>
                <a:srgbClr val="FFFFFF"/>
              </a:solidFill>
              <a:effectLst>
                <a:outerShdw blurRad="38100" dist="38100" dir="2700000" algn="tl">
                  <a:schemeClr val="tx1"/>
                </a:outerShdw>
              </a:effectLst>
            </a:endParaRPr>
          </a:p>
        </p:txBody>
      </p:sp>
      <p:pic>
        <p:nvPicPr>
          <p:cNvPr id="29701" name="Picture 4" descr="hourglass.jpg">
            <a:extLst>
              <a:ext uri="{FF2B5EF4-FFF2-40B4-BE49-F238E27FC236}">
                <a16:creationId xmlns:a16="http://schemas.microsoft.com/office/drawing/2014/main" id="{CAF60572-DB54-4B48-91C6-C8988145DD6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A2561E2-A67E-7C4D-9EC5-C71563771AD6}"/>
              </a:ext>
            </a:extLst>
          </p:cNvPr>
          <p:cNvSpPr>
            <a:spLocks noGrp="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chemeClr val="tx1"/>
                </a:solidFill>
                <a:effectLst/>
                <a:ea typeface="ＭＳ Ｐゴシック" panose="020B0600070205080204" pitchFamily="34" charset="-128"/>
              </a:rPr>
              <a:t>Black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itus 2.11.jpg">
            <a:extLst>
              <a:ext uri="{FF2B5EF4-FFF2-40B4-BE49-F238E27FC236}">
                <a16:creationId xmlns:a16="http://schemas.microsoft.com/office/drawing/2014/main" id="{AB0ACD55-2AE6-094C-8E6F-64A992B94FC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B263156-BE6D-B243-9C41-3CE78EBFD47A}"/>
              </a:ext>
            </a:extLst>
          </p:cNvPr>
          <p:cNvSpPr>
            <a:spLocks noGrp="1"/>
          </p:cNvSpPr>
          <p:nvPr>
            <p:ph type="title" idx="4294967295"/>
          </p:nvPr>
        </p:nvSpPr>
        <p:spPr>
          <a:xfrm>
            <a:off x="609600" y="-304800"/>
            <a:ext cx="8229600" cy="914400"/>
          </a:xfrm>
        </p:spPr>
        <p:txBody>
          <a:bodyPr/>
          <a:lstStyle/>
          <a:p>
            <a:br>
              <a:rPr lang="en-US" altLang="en-US" sz="3200">
                <a:effectLst>
                  <a:outerShdw blurRad="38100" dist="38100" dir="2700000" algn="tl">
                    <a:srgbClr val="808080"/>
                  </a:outerShdw>
                </a:effectLst>
                <a:ea typeface="ＭＳ Ｐゴシック" panose="020B0600070205080204" pitchFamily="34" charset="-128"/>
              </a:rPr>
            </a:br>
            <a:r>
              <a:rPr lang="en-US" altLang="en-US" sz="3200">
                <a:effectLst>
                  <a:outerShdw blurRad="38100" dist="38100" dir="2700000" algn="tl">
                    <a:srgbClr val="808080"/>
                  </a:outerShdw>
                </a:effectLst>
                <a:ea typeface="ＭＳ Ｐゴシック" panose="020B0600070205080204" pitchFamily="34" charset="-128"/>
              </a:rPr>
              <a:t>We must </a:t>
            </a:r>
            <a:r>
              <a:rPr lang="en-US" altLang="en-US" sz="3200" i="1">
                <a:effectLst>
                  <a:outerShdw blurRad="38100" dist="38100" dir="2700000" algn="tl">
                    <a:srgbClr val="808080"/>
                  </a:outerShdw>
                </a:effectLst>
                <a:ea typeface="ＭＳ Ｐゴシック" panose="020B0600070205080204" pitchFamily="34" charset="-128"/>
              </a:rPr>
              <a:t>each</a:t>
            </a:r>
            <a:r>
              <a:rPr lang="en-US" altLang="en-US" sz="3200">
                <a:effectLst>
                  <a:outerShdw blurRad="38100" dist="38100" dir="2700000" algn="tl">
                    <a:srgbClr val="808080"/>
                  </a:outerShdw>
                </a:effectLst>
                <a:ea typeface="ＭＳ Ｐゴシック" panose="020B0600070205080204" pitchFamily="34" charset="-128"/>
              </a:rPr>
              <a:t> decide who Christ is—</a:t>
            </a:r>
            <a:br>
              <a:rPr lang="en-US" altLang="en-US" sz="3200">
                <a:effectLst>
                  <a:outerShdw blurRad="38100" dist="38100" dir="2700000" algn="tl">
                    <a:srgbClr val="808080"/>
                  </a:outerShdw>
                </a:effectLst>
                <a:ea typeface="ＭＳ Ｐゴシック" panose="020B0600070205080204" pitchFamily="34" charset="-128"/>
              </a:rPr>
            </a:br>
            <a:r>
              <a:rPr lang="en-US" altLang="en-US" sz="3200">
                <a:effectLst>
                  <a:outerShdw blurRad="38100" dist="38100" dir="2700000" algn="tl">
                    <a:srgbClr val="808080"/>
                  </a:outerShdw>
                </a:effectLst>
                <a:ea typeface="ＭＳ Ｐゴシック" panose="020B0600070205080204" pitchFamily="34" charset="-128"/>
              </a:rPr>
              <a:t>and also give that choice to others.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ivided views.jpg">
            <a:extLst>
              <a:ext uri="{FF2B5EF4-FFF2-40B4-BE49-F238E27FC236}">
                <a16:creationId xmlns:a16="http://schemas.microsoft.com/office/drawing/2014/main" id="{FE02DB8F-3A70-4B41-84AC-329CB4FDD9B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0582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D1A6D9C-270D-1541-9B25-F1306BBA08C6}"/>
              </a:ext>
            </a:extLst>
          </p:cNvPr>
          <p:cNvSpPr>
            <a:spLocks noGrp="1"/>
          </p:cNvSpPr>
          <p:nvPr>
            <p:ph type="title" idx="4294967295"/>
          </p:nvPr>
        </p:nvSpPr>
        <p:spPr>
          <a:xfrm>
            <a:off x="152400" y="0"/>
            <a:ext cx="8686800" cy="1477963"/>
          </a:xfrm>
        </p:spPr>
        <p:txBody>
          <a:bodyPr/>
          <a:lstStyle/>
          <a:p>
            <a:pPr eaLnBrk="1" hangingPunct="1">
              <a:defRPr/>
            </a:pPr>
            <a:r>
              <a:rPr lang="en-US" dirty="0">
                <a:ea typeface="+mj-ea"/>
                <a:cs typeface="+mj-cs"/>
              </a:rPr>
              <a:t>I.  Everyone makes his or her </a:t>
            </a:r>
            <a:r>
              <a:rPr lang="en-US" u="sng" dirty="0">
                <a:solidFill>
                  <a:srgbClr val="FFFF00"/>
                </a:solidFill>
                <a:ea typeface="+mj-ea"/>
                <a:cs typeface="+mj-cs"/>
              </a:rPr>
              <a:t>own</a:t>
            </a:r>
            <a:r>
              <a:rPr lang="en-US" dirty="0">
                <a:solidFill>
                  <a:srgbClr val="FFFF00"/>
                </a:solidFill>
                <a:ea typeface="+mj-ea"/>
                <a:cs typeface="+mj-cs"/>
              </a:rPr>
              <a:t> </a:t>
            </a:r>
            <a:r>
              <a:rPr lang="en-US" dirty="0">
                <a:ea typeface="+mj-ea"/>
                <a:cs typeface="+mj-cs"/>
              </a:rPr>
              <a:t>decision about Christ (7:1-13).</a:t>
            </a:r>
          </a:p>
        </p:txBody>
      </p:sp>
      <p:sp>
        <p:nvSpPr>
          <p:cNvPr id="4" name="Title 1">
            <a:extLst>
              <a:ext uri="{FF2B5EF4-FFF2-40B4-BE49-F238E27FC236}">
                <a16:creationId xmlns:a16="http://schemas.microsoft.com/office/drawing/2014/main" id="{05E3881A-16BF-AB4C-BCB7-09405A9E9CA0}"/>
              </a:ext>
            </a:extLst>
          </p:cNvPr>
          <p:cNvSpPr txBox="1">
            <a:spLocks/>
          </p:cNvSpPr>
          <p:nvPr/>
        </p:nvSpPr>
        <p:spPr bwMode="auto">
          <a:xfrm>
            <a:off x="0" y="5334000"/>
            <a:ext cx="9220200" cy="1219200"/>
          </a:xfrm>
          <a:prstGeom prst="rect">
            <a:avLst/>
          </a:prstGeom>
          <a:noFill/>
          <a:ln w="9525">
            <a:noFill/>
            <a:miter lim="800000"/>
            <a:headEnd/>
            <a:tailEnd/>
          </a:ln>
          <a:effectLst/>
        </p:spPr>
        <p:txBody>
          <a:bodyPr anchor="ctr"/>
          <a:lstStyle/>
          <a:p>
            <a:pPr algn="ctr">
              <a:defRPr/>
            </a:pPr>
            <a:r>
              <a:rPr lang="en-US" sz="4000" b="1" kern="0" dirty="0">
                <a:solidFill>
                  <a:schemeClr val="bg1"/>
                </a:solidFill>
                <a:effectLst>
                  <a:outerShdw blurRad="38100" dist="38100" dir="2700000" algn="tl">
                    <a:srgbClr val="000000">
                      <a:alpha val="43137"/>
                    </a:srgbClr>
                  </a:outerShdw>
                </a:effectLst>
                <a:latin typeface="+mj-lt"/>
                <a:ea typeface="+mj-ea"/>
                <a:cs typeface="+mj-cs"/>
              </a:rPr>
              <a:t>Why do people have such divided opinions about Christ?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frika5 no fuel.jpg">
            <a:extLst>
              <a:ext uri="{FF2B5EF4-FFF2-40B4-BE49-F238E27FC236}">
                <a16:creationId xmlns:a16="http://schemas.microsoft.com/office/drawing/2014/main" id="{8B36DC45-CC37-9541-91A6-256B976542D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76200"/>
            <a:ext cx="59436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40788A9-C5F5-A84C-B9DA-613CD48D0BEF}"/>
              </a:ext>
            </a:extLst>
          </p:cNvPr>
          <p:cNvSpPr>
            <a:spLocks noGrp="1"/>
          </p:cNvSpPr>
          <p:nvPr>
            <p:ph type="title" idx="4294967295"/>
          </p:nvPr>
        </p:nvSpPr>
        <p:spPr>
          <a:xfrm>
            <a:off x="-76200" y="0"/>
            <a:ext cx="9372600" cy="1371600"/>
          </a:xfrm>
          <a:solidFill>
            <a:srgbClr val="000000"/>
          </a:solidFill>
        </p:spPr>
        <p:txBody>
          <a:bodyPr/>
          <a:lstStyle/>
          <a:p>
            <a:pPr marL="496888" indent="-496888" algn="l" eaLnBrk="1" hangingPunct="1"/>
            <a:r>
              <a:rPr lang="en-US" altLang="en-US" dirty="0">
                <a:effectLst/>
                <a:ea typeface="ＭＳ Ｐゴシック" panose="020B0600070205080204" pitchFamily="34" charset="-128"/>
              </a:rPr>
              <a:t>II.	People reject Christ’s teaching because they </a:t>
            </a:r>
            <a:r>
              <a:rPr lang="en-US" altLang="en-US" dirty="0">
                <a:solidFill>
                  <a:srgbClr val="FFFF00"/>
                </a:solidFill>
                <a:effectLst/>
                <a:ea typeface="ＭＳ Ｐゴシック" panose="020B0600070205080204" pitchFamily="34" charset="-128"/>
              </a:rPr>
              <a:t>reject God</a:t>
            </a:r>
            <a:r>
              <a:rPr lang="en-US" altLang="en-US" dirty="0">
                <a:effectLst/>
                <a:ea typeface="ＭＳ Ｐゴシック" panose="020B0600070205080204" pitchFamily="34" charset="-128"/>
              </a:rPr>
              <a:t> (7:14-36). </a:t>
            </a:r>
          </a:p>
        </p:txBody>
      </p:sp>
      <p:pic>
        <p:nvPicPr>
          <p:cNvPr id="38916" name="Picture 3" descr="dead-end.png">
            <a:extLst>
              <a:ext uri="{FF2B5EF4-FFF2-40B4-BE49-F238E27FC236}">
                <a16:creationId xmlns:a16="http://schemas.microsoft.com/office/drawing/2014/main" id="{D87423CD-DB03-2945-B5B4-A106769F9C0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828800"/>
            <a:ext cx="27035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31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A153-68DC-EA4A-BA69-D260AE475D32}"/>
              </a:ext>
            </a:extLst>
          </p:cNvPr>
          <p:cNvSpPr>
            <a:spLocks noGrp="1"/>
          </p:cNvSpPr>
          <p:nvPr>
            <p:ph type="title" idx="4294967295"/>
          </p:nvPr>
        </p:nvSpPr>
        <p:spPr>
          <a:xfrm>
            <a:off x="5334000" y="76200"/>
            <a:ext cx="3657600" cy="3048000"/>
          </a:xfrm>
        </p:spPr>
        <p:txBody>
          <a:bodyPr/>
          <a:lstStyle/>
          <a:p>
            <a:pPr eaLnBrk="1" hangingPunct="1">
              <a:defRPr/>
            </a:pPr>
            <a:r>
              <a:rPr lang="en-US" sz="6600" dirty="0">
                <a:ea typeface="+mj-ea"/>
                <a:cs typeface="+mj-cs"/>
              </a:rPr>
              <a:t>Who is this?</a:t>
            </a:r>
          </a:p>
        </p:txBody>
      </p:sp>
      <p:pic>
        <p:nvPicPr>
          <p:cNvPr id="16387" name="Picture 5" descr="jesus_discovery.jpg">
            <a:extLst>
              <a:ext uri="{FF2B5EF4-FFF2-40B4-BE49-F238E27FC236}">
                <a16:creationId xmlns:a16="http://schemas.microsoft.com/office/drawing/2014/main" id="{06724D34-4B4F-B640-9623-B76C7A85FB9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48768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3A5450F-975D-7D4A-9430-4B3F1B62676E}"/>
              </a:ext>
            </a:extLst>
          </p:cNvPr>
          <p:cNvSpPr>
            <a:spLocks noGrp="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chemeClr val="tx1"/>
                </a:solidFill>
                <a:effectLst/>
                <a:ea typeface="ＭＳ Ｐゴシック" panose="020B0600070205080204" pitchFamily="34" charset="-128"/>
              </a:rPr>
              <a:t>Black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BA04-84AA-9545-859B-8A129A51A985}"/>
              </a:ext>
            </a:extLst>
          </p:cNvPr>
          <p:cNvSpPr>
            <a:spLocks noGrp="1"/>
          </p:cNvSpPr>
          <p:nvPr>
            <p:ph type="title" idx="4294967295"/>
          </p:nvPr>
        </p:nvSpPr>
        <p:spPr/>
        <p:txBody>
          <a:bodyPr/>
          <a:lstStyle/>
          <a:p>
            <a:pPr eaLnBrk="1" hangingPunct="1">
              <a:defRPr/>
            </a:pPr>
            <a:r>
              <a:rPr lang="en-US" dirty="0">
                <a:ea typeface="+mj-ea"/>
                <a:cs typeface="+mj-cs"/>
              </a:rPr>
              <a:t>Problems with the Church</a:t>
            </a:r>
          </a:p>
        </p:txBody>
      </p:sp>
      <p:pic>
        <p:nvPicPr>
          <p:cNvPr id="36867" name="Picture 2" descr="silly-christians-2253-1242852413-40.jpg">
            <a:extLst>
              <a:ext uri="{FF2B5EF4-FFF2-40B4-BE49-F238E27FC236}">
                <a16:creationId xmlns:a16="http://schemas.microsoft.com/office/drawing/2014/main" id="{8916589D-E59B-2A47-A801-B3004199881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ivided views.jpg">
            <a:extLst>
              <a:ext uri="{FF2B5EF4-FFF2-40B4-BE49-F238E27FC236}">
                <a16:creationId xmlns:a16="http://schemas.microsoft.com/office/drawing/2014/main" id="{3EB18120-5627-B549-8CAF-2B0559F8A79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0582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6844A00-EF38-F241-B6D9-4F8CCF7BEB55}"/>
              </a:ext>
            </a:extLst>
          </p:cNvPr>
          <p:cNvSpPr>
            <a:spLocks noGrp="1"/>
          </p:cNvSpPr>
          <p:nvPr>
            <p:ph type="title" idx="4294967295"/>
          </p:nvPr>
        </p:nvSpPr>
        <p:spPr>
          <a:xfrm>
            <a:off x="152400" y="0"/>
            <a:ext cx="8686800" cy="1477963"/>
          </a:xfrm>
        </p:spPr>
        <p:txBody>
          <a:bodyPr/>
          <a:lstStyle/>
          <a:p>
            <a:pPr eaLnBrk="1" hangingPunct="1">
              <a:defRPr/>
            </a:pPr>
            <a:r>
              <a:rPr lang="en-US" dirty="0">
                <a:ea typeface="+mj-ea"/>
                <a:cs typeface="+mj-cs"/>
              </a:rPr>
              <a:t>I.  Everyone makes his or her </a:t>
            </a:r>
            <a:r>
              <a:rPr lang="en-US" u="sng" dirty="0">
                <a:solidFill>
                  <a:srgbClr val="FFFF00"/>
                </a:solidFill>
                <a:ea typeface="+mj-ea"/>
                <a:cs typeface="+mj-cs"/>
              </a:rPr>
              <a:t>own</a:t>
            </a:r>
            <a:r>
              <a:rPr lang="en-US" dirty="0">
                <a:solidFill>
                  <a:srgbClr val="FFFF00"/>
                </a:solidFill>
                <a:ea typeface="+mj-ea"/>
                <a:cs typeface="+mj-cs"/>
              </a:rPr>
              <a:t> </a:t>
            </a:r>
            <a:r>
              <a:rPr lang="en-US" dirty="0">
                <a:ea typeface="+mj-ea"/>
                <a:cs typeface="+mj-cs"/>
              </a:rPr>
              <a:t>decision about Christ (7:1-13).</a:t>
            </a:r>
          </a:p>
        </p:txBody>
      </p:sp>
      <p:sp>
        <p:nvSpPr>
          <p:cNvPr id="4" name="Title 1">
            <a:extLst>
              <a:ext uri="{FF2B5EF4-FFF2-40B4-BE49-F238E27FC236}">
                <a16:creationId xmlns:a16="http://schemas.microsoft.com/office/drawing/2014/main" id="{6B102A37-563B-A34E-B068-5854ADCB568F}"/>
              </a:ext>
            </a:extLst>
          </p:cNvPr>
          <p:cNvSpPr txBox="1">
            <a:spLocks/>
          </p:cNvSpPr>
          <p:nvPr/>
        </p:nvSpPr>
        <p:spPr bwMode="auto">
          <a:xfrm>
            <a:off x="0" y="5334000"/>
            <a:ext cx="9220200" cy="1219200"/>
          </a:xfrm>
          <a:prstGeom prst="rect">
            <a:avLst/>
          </a:prstGeom>
          <a:noFill/>
          <a:ln w="9525">
            <a:noFill/>
            <a:miter lim="800000"/>
            <a:headEnd/>
            <a:tailEnd/>
          </a:ln>
          <a:effectLst/>
        </p:spPr>
        <p:txBody>
          <a:bodyPr anchor="ctr"/>
          <a:lstStyle/>
          <a:p>
            <a:pPr algn="ctr">
              <a:defRPr/>
            </a:pPr>
            <a:r>
              <a:rPr lang="en-US" sz="4000" b="1" kern="0" dirty="0">
                <a:solidFill>
                  <a:schemeClr val="bg1"/>
                </a:solidFill>
                <a:effectLst>
                  <a:outerShdw blurRad="38100" dist="38100" dir="2700000" algn="tl">
                    <a:srgbClr val="000000">
                      <a:alpha val="43137"/>
                    </a:srgbClr>
                  </a:outerShdw>
                </a:effectLst>
                <a:latin typeface="+mj-lt"/>
                <a:ea typeface="+mj-ea"/>
                <a:cs typeface="+mj-cs"/>
              </a:rPr>
              <a:t>Why do people have such divided opinions about Christ?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frika5 no fuel.jpg">
            <a:extLst>
              <a:ext uri="{FF2B5EF4-FFF2-40B4-BE49-F238E27FC236}">
                <a16:creationId xmlns:a16="http://schemas.microsoft.com/office/drawing/2014/main" id="{8B36DC45-CC37-9541-91A6-256B976542D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76200"/>
            <a:ext cx="59436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40788A9-C5F5-A84C-B9DA-613CD48D0BEF}"/>
              </a:ext>
            </a:extLst>
          </p:cNvPr>
          <p:cNvSpPr>
            <a:spLocks noGrp="1"/>
          </p:cNvSpPr>
          <p:nvPr>
            <p:ph type="title" idx="4294967295"/>
          </p:nvPr>
        </p:nvSpPr>
        <p:spPr>
          <a:xfrm>
            <a:off x="-76200" y="0"/>
            <a:ext cx="9372600" cy="1371600"/>
          </a:xfrm>
          <a:solidFill>
            <a:srgbClr val="000000"/>
          </a:solidFill>
        </p:spPr>
        <p:txBody>
          <a:bodyPr/>
          <a:lstStyle/>
          <a:p>
            <a:pPr marL="496888" indent="-496888" algn="l" eaLnBrk="1" hangingPunct="1"/>
            <a:r>
              <a:rPr lang="en-US" altLang="en-US" dirty="0">
                <a:effectLst/>
                <a:ea typeface="ＭＳ Ｐゴシック" panose="020B0600070205080204" pitchFamily="34" charset="-128"/>
              </a:rPr>
              <a:t>II.	People reject Christ’s teaching because they </a:t>
            </a:r>
            <a:r>
              <a:rPr lang="en-US" altLang="en-US" dirty="0">
                <a:solidFill>
                  <a:srgbClr val="FFFF00"/>
                </a:solidFill>
                <a:effectLst/>
                <a:ea typeface="ＭＳ Ｐゴシック" panose="020B0600070205080204" pitchFamily="34" charset="-128"/>
              </a:rPr>
              <a:t>reject God</a:t>
            </a:r>
            <a:r>
              <a:rPr lang="en-US" altLang="en-US" dirty="0">
                <a:effectLst/>
                <a:ea typeface="ＭＳ Ｐゴシック" panose="020B0600070205080204" pitchFamily="34" charset="-128"/>
              </a:rPr>
              <a:t> (7:14-36). </a:t>
            </a:r>
          </a:p>
        </p:txBody>
      </p:sp>
      <p:pic>
        <p:nvPicPr>
          <p:cNvPr id="38916" name="Picture 3" descr="dead-end.png">
            <a:extLst>
              <a:ext uri="{FF2B5EF4-FFF2-40B4-BE49-F238E27FC236}">
                <a16:creationId xmlns:a16="http://schemas.microsoft.com/office/drawing/2014/main" id="{D87423CD-DB03-2945-B5B4-A106769F9C0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828800"/>
            <a:ext cx="27035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571C0-8724-BB49-85EB-CF2F1031A305}"/>
              </a:ext>
            </a:extLst>
          </p:cNvPr>
          <p:cNvSpPr>
            <a:spLocks noGrp="1"/>
          </p:cNvSpPr>
          <p:nvPr>
            <p:ph type="title" idx="4294967295"/>
          </p:nvPr>
        </p:nvSpPr>
        <p:spPr>
          <a:xfrm>
            <a:off x="0" y="76200"/>
            <a:ext cx="9144000" cy="2057400"/>
          </a:xfrm>
        </p:spPr>
        <p:txBody>
          <a:bodyPr/>
          <a:lstStyle/>
          <a:p>
            <a:pPr marL="719138" indent="-706438" algn="l" eaLnBrk="1" hangingPunct="1"/>
            <a:r>
              <a:rPr lang="en-US" altLang="en-US" dirty="0">
                <a:effectLst/>
                <a:ea typeface="ＭＳ Ｐゴシック" panose="020B0600070205080204" pitchFamily="34" charset="-128"/>
              </a:rPr>
              <a:t>III. Jesus’ claim to give eternal life always has a </a:t>
            </a:r>
            <a:r>
              <a:rPr lang="en-US" altLang="en-US" dirty="0">
                <a:solidFill>
                  <a:srgbClr val="FFFF00"/>
                </a:solidFill>
                <a:effectLst/>
                <a:ea typeface="ＭＳ Ｐゴシック" panose="020B0600070205080204" pitchFamily="34" charset="-128"/>
              </a:rPr>
              <a:t>mixed </a:t>
            </a:r>
            <a:r>
              <a:rPr lang="en-US" altLang="en-US" dirty="0">
                <a:effectLst/>
                <a:ea typeface="ＭＳ Ｐゴシック" panose="020B0600070205080204" pitchFamily="34" charset="-128"/>
              </a:rPr>
              <a:t>response </a:t>
            </a:r>
            <a:br>
              <a:rPr lang="en-US" altLang="en-US" dirty="0">
                <a:effectLst/>
                <a:ea typeface="ＭＳ Ｐゴシック" panose="020B0600070205080204" pitchFamily="34" charset="-128"/>
              </a:rPr>
            </a:br>
            <a:r>
              <a:rPr lang="en-US" altLang="en-US" dirty="0">
                <a:effectLst/>
                <a:ea typeface="ＭＳ Ｐゴシック" panose="020B0600070205080204" pitchFamily="34" charset="-128"/>
              </a:rPr>
              <a:t>(7:37-52).</a:t>
            </a:r>
          </a:p>
        </p:txBody>
      </p:sp>
      <p:sp>
        <p:nvSpPr>
          <p:cNvPr id="4" name="Title 1">
            <a:extLst>
              <a:ext uri="{FF2B5EF4-FFF2-40B4-BE49-F238E27FC236}">
                <a16:creationId xmlns:a16="http://schemas.microsoft.com/office/drawing/2014/main" id="{F2471962-5F99-E74F-9971-AE7CFA323953}"/>
              </a:ext>
            </a:extLst>
          </p:cNvPr>
          <p:cNvSpPr txBox="1">
            <a:spLocks/>
          </p:cNvSpPr>
          <p:nvPr/>
        </p:nvSpPr>
        <p:spPr bwMode="auto">
          <a:xfrm>
            <a:off x="0" y="5638800"/>
            <a:ext cx="9220200" cy="1219200"/>
          </a:xfrm>
          <a:prstGeom prst="rect">
            <a:avLst/>
          </a:prstGeom>
          <a:noFill/>
          <a:ln w="9525">
            <a:noFill/>
            <a:miter lim="800000"/>
            <a:headEnd/>
            <a:tailEnd/>
          </a:ln>
          <a:effectLst/>
        </p:spPr>
        <p:txBody>
          <a:bodyPr anchor="ctr"/>
          <a:lstStyle/>
          <a:p>
            <a:pPr algn="ctr">
              <a:defRPr/>
            </a:pPr>
            <a:r>
              <a:rPr lang="en-US" sz="3600" b="1" kern="0" dirty="0">
                <a:solidFill>
                  <a:schemeClr val="bg1"/>
                </a:solidFill>
                <a:effectLst>
                  <a:outerShdw blurRad="38100" dist="38100" dir="2700000" algn="tl">
                    <a:srgbClr val="000000">
                      <a:alpha val="43137"/>
                    </a:srgbClr>
                  </a:outerShdw>
                </a:effectLst>
                <a:latin typeface="+mj-lt"/>
                <a:ea typeface="+mj-ea"/>
                <a:cs typeface="+mj-cs"/>
              </a:rPr>
              <a:t>Why do people have such divided opinions about Christ?</a:t>
            </a:r>
          </a:p>
        </p:txBody>
      </p:sp>
      <p:pic>
        <p:nvPicPr>
          <p:cNvPr id="39940" name="Picture 4" descr="double-arrow-sign-01.jpg">
            <a:extLst>
              <a:ext uri="{FF2B5EF4-FFF2-40B4-BE49-F238E27FC236}">
                <a16:creationId xmlns:a16="http://schemas.microsoft.com/office/drawing/2014/main" id="{49F06DE4-BBA7-7647-BF09-EA54ED5AC0A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09800" y="2717800"/>
            <a:ext cx="48768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629148C-CF43-C64E-907C-4D0A25CD3F97}"/>
              </a:ext>
            </a:extLst>
          </p:cNvPr>
          <p:cNvSpPr>
            <a:spLocks noGrp="1" noRot="1" noChangeArrowheads="1"/>
          </p:cNvSpPr>
          <p:nvPr>
            <p:ph type="title"/>
          </p:nvPr>
        </p:nvSpPr>
        <p:spPr>
          <a:xfrm>
            <a:off x="5334000" y="0"/>
            <a:ext cx="3429000" cy="792163"/>
          </a:xfrm>
          <a:effectLst>
            <a:outerShdw blurRad="63500" dist="38099" dir="2700000" algn="ctr" rotWithShape="0">
              <a:schemeClr val="bg2">
                <a:alpha val="74997"/>
              </a:schemeClr>
            </a:outerShdw>
          </a:effectLst>
        </p:spPr>
        <p:txBody>
          <a:bodyPr/>
          <a:lstStyle/>
          <a:p>
            <a:pPr eaLnBrk="1" hangingPunct="1">
              <a:defRPr/>
            </a:pPr>
            <a:r>
              <a:rPr lang="en-US" dirty="0">
                <a:ea typeface="+mj-ea"/>
                <a:cs typeface="+mj-cs"/>
              </a:rPr>
              <a:t>Jerusalem</a:t>
            </a:r>
          </a:p>
        </p:txBody>
      </p:sp>
      <p:pic>
        <p:nvPicPr>
          <p:cNvPr id="40963" name="Picture 3">
            <a:extLst>
              <a:ext uri="{FF2B5EF4-FFF2-40B4-BE49-F238E27FC236}">
                <a16:creationId xmlns:a16="http://schemas.microsoft.com/office/drawing/2014/main" id="{625A7205-1448-894E-BAD9-1BA27E48DE71}"/>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371600" y="-1814513"/>
            <a:ext cx="6515100" cy="9129713"/>
          </a:xfrm>
          <a:noFill/>
          <a:extLst>
            <a:ext uri="{909E8E84-426E-40DD-AFC4-6F175D3DCCD1}">
              <a14:hiddenFill xmlns:a14="http://schemas.microsoft.com/office/drawing/2010/main">
                <a:solidFill>
                  <a:srgbClr val="FFFFFF"/>
                </a:solidFill>
              </a14:hiddenFill>
            </a:ext>
          </a:extLst>
        </p:spPr>
      </p:pic>
      <p:sp>
        <p:nvSpPr>
          <p:cNvPr id="40964" name="Text Box 4">
            <a:extLst>
              <a:ext uri="{FF2B5EF4-FFF2-40B4-BE49-F238E27FC236}">
                <a16:creationId xmlns:a16="http://schemas.microsoft.com/office/drawing/2014/main" id="{29714D51-1E23-664D-A8AE-DCC6CF435078}"/>
              </a:ext>
            </a:extLst>
          </p:cNvPr>
          <p:cNvSpPr txBox="1">
            <a:spLocks noChangeArrowheads="1"/>
          </p:cNvSpPr>
          <p:nvPr/>
        </p:nvSpPr>
        <p:spPr bwMode="auto">
          <a:xfrm>
            <a:off x="5257800" y="1295400"/>
            <a:ext cx="3581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chemeClr val="bg1"/>
                </a:solidFill>
              </a:rPr>
              <a:t>The Feast of Tabernacles</a:t>
            </a:r>
          </a:p>
        </p:txBody>
      </p:sp>
      <p:sp>
        <p:nvSpPr>
          <p:cNvPr id="23557" name="Rectangle 5">
            <a:extLst>
              <a:ext uri="{FF2B5EF4-FFF2-40B4-BE49-F238E27FC236}">
                <a16:creationId xmlns:a16="http://schemas.microsoft.com/office/drawing/2014/main" id="{8E22FA29-106C-894D-BAF0-E5A075C56F4A}"/>
              </a:ext>
            </a:extLst>
          </p:cNvPr>
          <p:cNvSpPr>
            <a:spLocks noRot="1" noChangeArrowheads="1"/>
          </p:cNvSpPr>
          <p:nvPr/>
        </p:nvSpPr>
        <p:spPr bwMode="auto">
          <a:xfrm>
            <a:off x="8382000" y="0"/>
            <a:ext cx="762000" cy="533400"/>
          </a:xfrm>
          <a:prstGeom prst="rect">
            <a:avLst/>
          </a:prstGeom>
          <a:noFill/>
          <a:ln w="9525">
            <a:noFill/>
            <a:miter lim="800000"/>
            <a:headEnd/>
            <a:tailEnd/>
          </a:ln>
          <a:effectLst/>
        </p:spPr>
        <p:txBody>
          <a:bodyPr anchor="ctr"/>
          <a:lstStyle/>
          <a:p>
            <a:pPr algn="ctr">
              <a:defRPr/>
            </a:pPr>
            <a:r>
              <a:rPr lang="en-US" sz="2800" b="1">
                <a:effectLst>
                  <a:outerShdw blurRad="38100" dist="38100" dir="2700000" algn="tl">
                    <a:srgbClr val="000000"/>
                  </a:outerShdw>
                </a:effectLst>
                <a:latin typeface="Garamond" pitchFamily="-105" charset="0"/>
                <a:ea typeface="+mn-ea"/>
              </a:rPr>
              <a:t>21</a:t>
            </a:r>
          </a:p>
        </p:txBody>
      </p:sp>
      <p:sp>
        <p:nvSpPr>
          <p:cNvPr id="6" name="Freeform 5">
            <a:extLst>
              <a:ext uri="{FF2B5EF4-FFF2-40B4-BE49-F238E27FC236}">
                <a16:creationId xmlns:a16="http://schemas.microsoft.com/office/drawing/2014/main" id="{F1B88CC5-97E9-F14B-81BA-06CC5D81A085}"/>
              </a:ext>
            </a:extLst>
          </p:cNvPr>
          <p:cNvSpPr/>
          <p:nvPr/>
        </p:nvSpPr>
        <p:spPr>
          <a:xfrm>
            <a:off x="3543300" y="2286000"/>
            <a:ext cx="342900" cy="2501900"/>
          </a:xfrm>
          <a:custGeom>
            <a:avLst/>
            <a:gdLst>
              <a:gd name="connsiteX0" fmla="*/ 0 w 39200"/>
              <a:gd name="connsiteY0" fmla="*/ 0 h 952500"/>
              <a:gd name="connsiteX1" fmla="*/ 25400 w 39200"/>
              <a:gd name="connsiteY1" fmla="*/ 152400 h 952500"/>
              <a:gd name="connsiteX2" fmla="*/ 38100 w 39200"/>
              <a:gd name="connsiteY2" fmla="*/ 952500 h 952500"/>
            </a:gdLst>
            <a:ahLst/>
            <a:cxnLst>
              <a:cxn ang="0">
                <a:pos x="connsiteX0" y="connsiteY0"/>
              </a:cxn>
              <a:cxn ang="0">
                <a:pos x="connsiteX1" y="connsiteY1"/>
              </a:cxn>
              <a:cxn ang="0">
                <a:pos x="connsiteX2" y="connsiteY2"/>
              </a:cxn>
            </a:cxnLst>
            <a:rect l="l" t="t" r="r" b="b"/>
            <a:pathLst>
              <a:path w="39200" h="952500">
                <a:moveTo>
                  <a:pt x="0" y="0"/>
                </a:moveTo>
                <a:cubicBezTo>
                  <a:pt x="8467" y="50800"/>
                  <a:pt x="22911" y="100959"/>
                  <a:pt x="25400" y="152400"/>
                </a:cubicBezTo>
                <a:cubicBezTo>
                  <a:pt x="39200" y="437609"/>
                  <a:pt x="38100" y="680921"/>
                  <a:pt x="38100" y="952500"/>
                </a:cubicBezTo>
              </a:path>
            </a:pathLst>
          </a:custGeom>
          <a:ln w="762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 name="Freeform 6">
            <a:extLst>
              <a:ext uri="{FF2B5EF4-FFF2-40B4-BE49-F238E27FC236}">
                <a16:creationId xmlns:a16="http://schemas.microsoft.com/office/drawing/2014/main" id="{73625692-F804-EC46-9094-C1FBA3C3D827}"/>
              </a:ext>
            </a:extLst>
          </p:cNvPr>
          <p:cNvSpPr/>
          <p:nvPr/>
        </p:nvSpPr>
        <p:spPr>
          <a:xfrm rot="10800000">
            <a:off x="3352800" y="2514600"/>
            <a:ext cx="342900" cy="2501900"/>
          </a:xfrm>
          <a:custGeom>
            <a:avLst/>
            <a:gdLst>
              <a:gd name="connsiteX0" fmla="*/ 0 w 39200"/>
              <a:gd name="connsiteY0" fmla="*/ 0 h 952500"/>
              <a:gd name="connsiteX1" fmla="*/ 25400 w 39200"/>
              <a:gd name="connsiteY1" fmla="*/ 152400 h 952500"/>
              <a:gd name="connsiteX2" fmla="*/ 38100 w 39200"/>
              <a:gd name="connsiteY2" fmla="*/ 952500 h 952500"/>
            </a:gdLst>
            <a:ahLst/>
            <a:cxnLst>
              <a:cxn ang="0">
                <a:pos x="connsiteX0" y="connsiteY0"/>
              </a:cxn>
              <a:cxn ang="0">
                <a:pos x="connsiteX1" y="connsiteY1"/>
              </a:cxn>
              <a:cxn ang="0">
                <a:pos x="connsiteX2" y="connsiteY2"/>
              </a:cxn>
            </a:cxnLst>
            <a:rect l="l" t="t" r="r" b="b"/>
            <a:pathLst>
              <a:path w="39200" h="952500">
                <a:moveTo>
                  <a:pt x="0" y="0"/>
                </a:moveTo>
                <a:cubicBezTo>
                  <a:pt x="8467" y="50800"/>
                  <a:pt x="22911" y="100959"/>
                  <a:pt x="25400" y="152400"/>
                </a:cubicBezTo>
                <a:cubicBezTo>
                  <a:pt x="39200" y="437609"/>
                  <a:pt x="38100" y="680921"/>
                  <a:pt x="38100" y="952500"/>
                </a:cubicBezTo>
              </a:path>
            </a:pathLst>
          </a:custGeom>
          <a:ln w="762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pic>
        <p:nvPicPr>
          <p:cNvPr id="40968" name="Picture 7" descr="goldpitcher.jpg">
            <a:extLst>
              <a:ext uri="{FF2B5EF4-FFF2-40B4-BE49-F238E27FC236}">
                <a16:creationId xmlns:a16="http://schemas.microsoft.com/office/drawing/2014/main" id="{2DB4CBD1-3C7E-384D-B979-C40A1628139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768975" y="2628900"/>
            <a:ext cx="25590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OMSSO074">
            <a:extLst>
              <a:ext uri="{FF2B5EF4-FFF2-40B4-BE49-F238E27FC236}">
                <a16:creationId xmlns:a16="http://schemas.microsoft.com/office/drawing/2014/main" id="{8B97BAAA-A78C-CB48-8A44-D66357F5D3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037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44" name="Text Box 4">
            <a:extLst>
              <a:ext uri="{FF2B5EF4-FFF2-40B4-BE49-F238E27FC236}">
                <a16:creationId xmlns:a16="http://schemas.microsoft.com/office/drawing/2014/main" id="{7C53ED31-36FA-0E44-924F-B2DCE10C7C23}"/>
              </a:ext>
            </a:extLst>
          </p:cNvPr>
          <p:cNvSpPr txBox="1">
            <a:spLocks noChangeArrowheads="1"/>
          </p:cNvSpPr>
          <p:nvPr/>
        </p:nvSpPr>
        <p:spPr bwMode="auto">
          <a:xfrm>
            <a:off x="1752600" y="6126163"/>
            <a:ext cx="73914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a:defRPr/>
            </a:pPr>
            <a:r>
              <a:rPr lang="en-US" sz="3200" dirty="0">
                <a:solidFill>
                  <a:srgbClr val="FFFF00"/>
                </a:solidFill>
                <a:latin typeface="Arial"/>
                <a:ea typeface="Arial" pitchFamily="-111" charset="0"/>
                <a:cs typeface="Arial"/>
              </a:rPr>
              <a:t>Numbers 20:8-11</a:t>
            </a:r>
          </a:p>
        </p:txBody>
      </p:sp>
      <p:sp>
        <p:nvSpPr>
          <p:cNvPr id="291845" name="Rectangle 5">
            <a:extLst>
              <a:ext uri="{FF2B5EF4-FFF2-40B4-BE49-F238E27FC236}">
                <a16:creationId xmlns:a16="http://schemas.microsoft.com/office/drawing/2014/main" id="{625CD5F2-820F-9A45-AA83-C56B6136D7F9}"/>
              </a:ext>
            </a:extLst>
          </p:cNvPr>
          <p:cNvSpPr>
            <a:spLocks noGrp="1" noChangeArrowheads="1"/>
          </p:cNvSpPr>
          <p:nvPr>
            <p:ph type="title" idx="4294967295"/>
          </p:nvPr>
        </p:nvSpPr>
        <p:spPr>
          <a:xfrm>
            <a:off x="914400" y="0"/>
            <a:ext cx="7772400" cy="914400"/>
          </a:xfrm>
          <a:noFill/>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p>
            <a:pPr eaLnBrk="1" hangingPunct="1">
              <a:spcBef>
                <a:spcPct val="50000"/>
              </a:spcBef>
              <a:defRPr/>
            </a:pPr>
            <a:r>
              <a:rPr lang="en-US" sz="5400">
                <a:solidFill>
                  <a:srgbClr val="FFFF00"/>
                </a:solidFill>
                <a:ea typeface="+mj-ea"/>
                <a:cs typeface="+mj-cs"/>
              </a:rPr>
              <a:t>Water from a Rock</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waterRushingRock.jpg">
            <a:extLst>
              <a:ext uri="{FF2B5EF4-FFF2-40B4-BE49-F238E27FC236}">
                <a16:creationId xmlns:a16="http://schemas.microsoft.com/office/drawing/2014/main" id="{03CEE51E-7A19-3840-8F4B-F4F0A3A958DA}"/>
              </a:ext>
            </a:extLst>
          </p:cNvPr>
          <p:cNvPicPr>
            <a:picLocks noChangeAspect="1"/>
          </p:cNvPicPr>
          <p:nvPr/>
        </p:nvPicPr>
        <p:blipFill>
          <a:blip r:embed="rId3">
            <a:lum bright="1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1">
            <a:extLst>
              <a:ext uri="{FF2B5EF4-FFF2-40B4-BE49-F238E27FC236}">
                <a16:creationId xmlns:a16="http://schemas.microsoft.com/office/drawing/2014/main" id="{B37FD1AB-7481-8041-B3D5-8F3A79D48C0B}"/>
              </a:ext>
            </a:extLst>
          </p:cNvPr>
          <p:cNvSpPr>
            <a:spLocks noGrp="1"/>
          </p:cNvSpPr>
          <p:nvPr>
            <p:ph type="title" idx="4294967295"/>
          </p:nvPr>
        </p:nvSpPr>
        <p:spPr>
          <a:xfrm>
            <a:off x="609600" y="3352800"/>
            <a:ext cx="8153400" cy="3276600"/>
          </a:xfrm>
          <a:noFill/>
          <a:effectLst>
            <a:outerShdw blurRad="50800" dist="38100" dir="2700000" rotWithShape="0">
              <a:schemeClr val="bg1">
                <a:alpha val="42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a:solidFill>
                  <a:schemeClr val="tx1"/>
                </a:solidFill>
                <a:effectLst>
                  <a:outerShdw blurRad="38100" dist="38100" dir="2700000" algn="tl">
                    <a:srgbClr val="FFFFFF"/>
                  </a:outerShdw>
                </a:effectLst>
                <a:ea typeface="ＭＳ Ｐゴシック" panose="020B0600070205080204" pitchFamily="34" charset="-128"/>
              </a:rPr>
              <a:t>“Anyone who is thirsty may come to me! </a:t>
            </a:r>
            <a:r>
              <a:rPr lang="en-US" altLang="en-US" sz="3600" baseline="30000">
                <a:solidFill>
                  <a:schemeClr val="tx1"/>
                </a:solidFill>
                <a:effectLst>
                  <a:outerShdw blurRad="38100" dist="38100" dir="2700000" algn="tl">
                    <a:srgbClr val="FFFFFF"/>
                  </a:outerShdw>
                </a:effectLst>
                <a:ea typeface="ＭＳ Ｐゴシック" panose="020B0600070205080204" pitchFamily="34" charset="-128"/>
              </a:rPr>
              <a:t>38 </a:t>
            </a:r>
            <a:r>
              <a:rPr lang="en-US" altLang="en-US" sz="3600">
                <a:solidFill>
                  <a:schemeClr val="tx1"/>
                </a:solidFill>
                <a:effectLst>
                  <a:outerShdw blurRad="38100" dist="38100" dir="2700000" algn="tl">
                    <a:srgbClr val="FFFFFF"/>
                  </a:outerShdw>
                </a:effectLst>
                <a:ea typeface="ＭＳ Ｐゴシック" panose="020B0600070205080204" pitchFamily="34" charset="-128"/>
              </a:rPr>
              <a:t>Anyone who believes in me may come and drink! For the Scriptures declare, ‘Rivers of living water will flow from his heart.’” </a:t>
            </a:r>
            <a:br>
              <a:rPr lang="en-US" altLang="en-US" sz="3600">
                <a:solidFill>
                  <a:schemeClr val="tx1"/>
                </a:solidFill>
                <a:effectLst>
                  <a:outerShdw blurRad="38100" dist="38100" dir="2700000" algn="tl">
                    <a:srgbClr val="FFFFFF"/>
                  </a:outerShdw>
                </a:effectLst>
                <a:ea typeface="ＭＳ Ｐゴシック" panose="020B0600070205080204" pitchFamily="34" charset="-128"/>
              </a:rPr>
            </a:br>
            <a:r>
              <a:rPr lang="en-US" altLang="en-US" sz="3600">
                <a:solidFill>
                  <a:schemeClr val="tx1"/>
                </a:solidFill>
                <a:effectLst>
                  <a:outerShdw blurRad="38100" dist="38100" dir="2700000" algn="tl">
                    <a:srgbClr val="FFFFFF"/>
                  </a:outerShdw>
                </a:effectLst>
                <a:ea typeface="ＭＳ Ｐゴシック" panose="020B0600070205080204" pitchFamily="34" charset="-128"/>
              </a:rPr>
              <a:t>(John 7:37-38 </a:t>
            </a:r>
            <a:r>
              <a:rPr lang="en-US" altLang="en-US" sz="2800">
                <a:solidFill>
                  <a:schemeClr val="tx1"/>
                </a:solidFill>
                <a:effectLst>
                  <a:outerShdw blurRad="38100" dist="38100" dir="2700000" algn="tl">
                    <a:srgbClr val="FFFFFF"/>
                  </a:outerShdw>
                </a:effectLst>
                <a:ea typeface="ＭＳ Ｐゴシック" panose="020B0600070205080204" pitchFamily="34" charset="-128"/>
              </a:rPr>
              <a:t>NLT</a:t>
            </a:r>
            <a:r>
              <a:rPr lang="en-US" altLang="en-US" sz="3600">
                <a:solidFill>
                  <a:schemeClr val="tx1"/>
                </a:solidFill>
                <a:effectLst>
                  <a:outerShdw blurRad="38100" dist="38100" dir="2700000" algn="tl">
                    <a:srgbClr val="FFFFFF"/>
                  </a:outerShdw>
                </a:effectLst>
                <a:ea typeface="ＭＳ Ｐゴシック" panose="020B0600070205080204" pitchFamily="34" charset="-128"/>
              </a:rPr>
              <a:t>)</a:t>
            </a:r>
            <a:endParaRPr lang="en-US" altLang="en-US" sz="3600">
              <a:solidFill>
                <a:schemeClr val="tx1"/>
              </a:solidFill>
              <a:effectLst/>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CDFB205-1D26-F54B-9B86-E9AD997239ED}"/>
              </a:ext>
            </a:extLst>
          </p:cNvPr>
          <p:cNvSpPr>
            <a:spLocks noGrp="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chemeClr val="tx1"/>
                </a:solidFill>
                <a:effectLst/>
                <a:ea typeface="ＭＳ Ｐゴシック" panose="020B0600070205080204" pitchFamily="34" charset="-128"/>
              </a:rPr>
              <a:t>Black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98B5346C-869F-9240-BCA3-16FE4877614E}"/>
              </a:ext>
            </a:extLst>
          </p:cNvPr>
          <p:cNvSpPr>
            <a:spLocks noGrp="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chemeClr val="tx1"/>
                </a:solidFill>
                <a:effectLst/>
                <a:ea typeface="ＭＳ Ｐゴシック" panose="020B0600070205080204" pitchFamily="34" charset="-128"/>
              </a:rPr>
              <a:t>Black</a:t>
            </a:r>
          </a:p>
        </p:txBody>
      </p:sp>
      <p:pic>
        <p:nvPicPr>
          <p:cNvPr id="48131" name="WaterFuelMay06.wmv" descr="Rick HD:Church:Pictures:Video Clips for Sermons:WaterFuelMay06.wmv">
            <a:hlinkClick r:id="" action="ppaction://media"/>
            <a:extLst>
              <a:ext uri="{FF2B5EF4-FFF2-40B4-BE49-F238E27FC236}">
                <a16:creationId xmlns:a16="http://schemas.microsoft.com/office/drawing/2014/main" id="{AE883681-0B11-7C4A-82B3-6B16AFA59E04}"/>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9775" fill="hold"/>
                                        <p:tgtEl>
                                          <p:spTgt spid="481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8131"/>
                </p:tgtEl>
              </p:cMediaNode>
            </p:video>
            <p:seq concurrent="1" nextAc="seek">
              <p:cTn id="8" restart="whenNotActive" fill="hold" evtFilter="cancelBubble" nodeType="interactiveSeq">
                <p:stCondLst>
                  <p:cond evt="onClick" delay="0">
                    <p:tgtEl>
                      <p:spTgt spid="4813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8131"/>
                                        </p:tgtEl>
                                      </p:cBhvr>
                                    </p:cmd>
                                  </p:childTnLst>
                                </p:cTn>
                              </p:par>
                            </p:childTnLst>
                          </p:cTn>
                        </p:par>
                      </p:childTnLst>
                    </p:cTn>
                  </p:par>
                </p:childTnLst>
              </p:cTn>
              <p:nextCondLst>
                <p:cond evt="onClick" delay="0">
                  <p:tgtEl>
                    <p:spTgt spid="4813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jesus-after-his-resurrection.jpg">
            <a:extLst>
              <a:ext uri="{FF2B5EF4-FFF2-40B4-BE49-F238E27FC236}">
                <a16:creationId xmlns:a16="http://schemas.microsoft.com/office/drawing/2014/main" id="{52285876-1D0B-FA40-8A00-A4640E6D9CF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94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0cool_jesus.jpg">
            <a:extLst>
              <a:ext uri="{FF2B5EF4-FFF2-40B4-BE49-F238E27FC236}">
                <a16:creationId xmlns:a16="http://schemas.microsoft.com/office/drawing/2014/main" id="{DC009F3C-E03F-734C-962C-0913220A5EA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5782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resident_jesus.jpg">
            <a:extLst>
              <a:ext uri="{FF2B5EF4-FFF2-40B4-BE49-F238E27FC236}">
                <a16:creationId xmlns:a16="http://schemas.microsoft.com/office/drawing/2014/main" id="{FE846F1E-E773-B642-8693-72527A766DD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759450" y="0"/>
            <a:ext cx="338455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jesus not happy.jpg">
            <a:extLst>
              <a:ext uri="{FF2B5EF4-FFF2-40B4-BE49-F238E27FC236}">
                <a16:creationId xmlns:a16="http://schemas.microsoft.com/office/drawing/2014/main" id="{FA32DD2B-9E1D-D149-B82F-4E9137633F9F}"/>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752600" y="2514600"/>
            <a:ext cx="6103938"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5F9C298-8C97-EE41-AC8C-EDBDF0B7EEDD}"/>
              </a:ext>
            </a:extLst>
          </p:cNvPr>
          <p:cNvSpPr>
            <a:spLocks noGrp="1"/>
          </p:cNvSpPr>
          <p:nvPr>
            <p:ph type="title" idx="4294967295"/>
          </p:nvPr>
        </p:nvSpPr>
        <p:spPr>
          <a:xfrm>
            <a:off x="457200" y="1524000"/>
            <a:ext cx="8229600" cy="1143000"/>
          </a:xfrm>
        </p:spPr>
        <p:txBody>
          <a:bodyPr/>
          <a:lstStyle/>
          <a:p>
            <a:pPr eaLnBrk="1" hangingPunct="1">
              <a:defRPr/>
            </a:pPr>
            <a:r>
              <a:rPr lang="en-US" dirty="0">
                <a:ea typeface="+mj-ea"/>
                <a:cs typeface="+mj-cs"/>
              </a:rPr>
              <a:t>What do you think of 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3000"/>
                            </p:stCondLst>
                            <p:childTnLst>
                              <p:par>
                                <p:cTn id="8" presetID="1" presetClass="entr" presetSubtype="0" fill="hold" nodeType="afterEffect">
                                  <p:stCondLst>
                                    <p:cond delay="3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nodeType="afterGroup">
                            <p:stCondLst>
                              <p:cond delay="6000"/>
                            </p:stCondLst>
                            <p:childTnLst>
                              <p:par>
                                <p:cTn id="11" presetID="1" presetClass="entr" presetSubtype="0" fill="hold" nodeType="afterEffect">
                                  <p:stCondLst>
                                    <p:cond delay="30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questions1243624004.jpg">
            <a:extLst>
              <a:ext uri="{FF2B5EF4-FFF2-40B4-BE49-F238E27FC236}">
                <a16:creationId xmlns:a16="http://schemas.microsoft.com/office/drawing/2014/main" id="{961DD71F-EF04-0745-818C-AC9C0141B209}"/>
              </a:ext>
            </a:extLst>
          </p:cNvPr>
          <p:cNvPicPr>
            <a:picLocks noChangeAspect="1"/>
          </p:cNvPicPr>
          <p:nvPr/>
        </p:nvPicPr>
        <p:blipFill>
          <a:blip r:embed="rId2" cstate="screen">
            <a:lum bright="-5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D9388C0-762A-2947-9DD1-341BF031E2BD}"/>
              </a:ext>
            </a:extLst>
          </p:cNvPr>
          <p:cNvSpPr>
            <a:spLocks noGrp="1"/>
          </p:cNvSpPr>
          <p:nvPr>
            <p:ph type="title" idx="4294967295"/>
          </p:nvPr>
        </p:nvSpPr>
        <p:spPr>
          <a:xfrm>
            <a:off x="457200" y="0"/>
            <a:ext cx="8229600" cy="1143000"/>
          </a:xfrm>
        </p:spPr>
        <p:txBody>
          <a:bodyPr/>
          <a:lstStyle/>
          <a:p>
            <a:pPr eaLnBrk="1" hangingPunct="1">
              <a:defRPr/>
            </a:pPr>
            <a:r>
              <a:rPr lang="en-US" dirty="0"/>
              <a:t>Q &amp; A in John 7</a:t>
            </a:r>
            <a:endParaRPr lang="en-US" dirty="0">
              <a:ea typeface="+mj-ea"/>
              <a:cs typeface="+mj-cs"/>
            </a:endParaRPr>
          </a:p>
        </p:txBody>
      </p:sp>
      <p:sp>
        <p:nvSpPr>
          <p:cNvPr id="3" name="Title 1">
            <a:extLst>
              <a:ext uri="{FF2B5EF4-FFF2-40B4-BE49-F238E27FC236}">
                <a16:creationId xmlns:a16="http://schemas.microsoft.com/office/drawing/2014/main" id="{12E8BD78-C9BC-BC44-B60E-160DEB37F163}"/>
              </a:ext>
            </a:extLst>
          </p:cNvPr>
          <p:cNvSpPr txBox="1">
            <a:spLocks/>
          </p:cNvSpPr>
          <p:nvPr/>
        </p:nvSpPr>
        <p:spPr bwMode="auto">
          <a:xfrm>
            <a:off x="228600" y="1066800"/>
            <a:ext cx="8839200" cy="5638800"/>
          </a:xfrm>
          <a:prstGeom prst="rect">
            <a:avLst/>
          </a:prstGeom>
          <a:noFill/>
          <a:ln w="9525">
            <a:noFill/>
            <a:miter lim="800000"/>
            <a:headEnd/>
            <a:tailEnd/>
          </a:ln>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u="sng" dirty="0">
                <a:solidFill>
                  <a:srgbClr val="FFFF00"/>
                </a:solidFill>
                <a:effectLst>
                  <a:outerShdw blurRad="38100" dist="38100" dir="2700000" algn="tl">
                    <a:schemeClr val="tx1"/>
                  </a:outerShdw>
                </a:effectLst>
              </a:rPr>
              <a:t>Curious</a:t>
            </a:r>
            <a:r>
              <a:rPr lang="en-US" altLang="en-US" sz="3200" b="1" dirty="0">
                <a:solidFill>
                  <a:srgbClr val="FFFF00"/>
                </a:solidFill>
                <a:effectLst>
                  <a:outerShdw blurRad="38100" dist="38100" dir="2700000" algn="tl">
                    <a:schemeClr val="tx1"/>
                  </a:outerShdw>
                </a:effectLst>
              </a:rPr>
              <a:t>: “Where did he get all this knowledge?” (14-15). </a:t>
            </a:r>
            <a:r>
              <a:rPr lang="en-US" altLang="en-US" sz="3200" b="1" dirty="0">
                <a:solidFill>
                  <a:schemeClr val="bg1"/>
                </a:solidFill>
                <a:effectLst>
                  <a:outerShdw blurRad="38100" dist="38100" dir="2700000" algn="tl">
                    <a:schemeClr val="tx1"/>
                  </a:outerShdw>
                </a:effectLst>
              </a:rPr>
              <a:t> </a:t>
            </a:r>
          </a:p>
          <a:p>
            <a:pPr eaLnBrk="1" hangingPunct="1"/>
            <a:r>
              <a:rPr lang="en-US" altLang="en-US" sz="3200" b="1" u="sng" dirty="0">
                <a:solidFill>
                  <a:schemeClr val="bg1"/>
                </a:solidFill>
                <a:effectLst>
                  <a:outerShdw blurRad="38100" dist="38100" dir="2700000" algn="tl">
                    <a:schemeClr val="tx1"/>
                  </a:outerShdw>
                </a:effectLst>
              </a:rPr>
              <a:t>Jesus’ Answer</a:t>
            </a:r>
            <a:r>
              <a:rPr lang="en-US" altLang="en-US" sz="3200" b="1" dirty="0">
                <a:solidFill>
                  <a:schemeClr val="bg1"/>
                </a:solidFill>
                <a:effectLst>
                  <a:outerShdw blurRad="38100" dist="38100" dir="2700000" algn="tl">
                    <a:schemeClr val="tx1"/>
                  </a:outerShdw>
                </a:effectLst>
              </a:rPr>
              <a:t>: “God gave it to me.”</a:t>
            </a:r>
          </a:p>
          <a:p>
            <a:pPr eaLnBrk="1" hangingPunct="1"/>
            <a:endParaRPr lang="en-US" altLang="en-US" sz="3200" b="1" dirty="0">
              <a:solidFill>
                <a:schemeClr val="bg1"/>
              </a:solidFill>
              <a:effectLst>
                <a:outerShdw blurRad="38100" dist="38100" dir="2700000" algn="tl">
                  <a:schemeClr val="tx1"/>
                </a:outerShdw>
              </a:effectLst>
            </a:endParaRPr>
          </a:p>
          <a:p>
            <a:pPr eaLnBrk="1" hangingPunct="1"/>
            <a:r>
              <a:rPr lang="en-US" altLang="en-US" sz="3200" b="1" u="sng" dirty="0">
                <a:solidFill>
                  <a:srgbClr val="FFFF00"/>
                </a:solidFill>
                <a:effectLst>
                  <a:outerShdw blurRad="38100" dist="38100" dir="2700000" algn="tl">
                    <a:schemeClr val="tx1"/>
                  </a:outerShdw>
                </a:effectLst>
              </a:rPr>
              <a:t>Offended</a:t>
            </a:r>
            <a:r>
              <a:rPr lang="en-US" altLang="en-US" sz="3200" b="1" dirty="0">
                <a:solidFill>
                  <a:srgbClr val="FFFF00"/>
                </a:solidFill>
                <a:effectLst>
                  <a:outerShdw blurRad="38100" dist="38100" dir="2700000" algn="tl">
                    <a:schemeClr val="tx1"/>
                  </a:outerShdw>
                </a:effectLst>
              </a:rPr>
              <a:t>: “You’re demon possessed!  Who’s trying to kill you?” (20). </a:t>
            </a:r>
          </a:p>
          <a:p>
            <a:pPr eaLnBrk="1" hangingPunct="1"/>
            <a:r>
              <a:rPr lang="en-US" altLang="en-US" sz="3200" b="1" u="sng" dirty="0">
                <a:solidFill>
                  <a:schemeClr val="bg1"/>
                </a:solidFill>
                <a:effectLst>
                  <a:outerShdw blurRad="38100" dist="38100" dir="2700000" algn="tl">
                    <a:schemeClr val="tx1"/>
                  </a:outerShdw>
                </a:effectLst>
              </a:rPr>
              <a:t>Jesus’ Answer</a:t>
            </a:r>
            <a:r>
              <a:rPr lang="en-US" altLang="en-US" sz="3200" b="1" dirty="0">
                <a:solidFill>
                  <a:schemeClr val="bg1"/>
                </a:solidFill>
                <a:effectLst>
                  <a:outerShdw blurRad="38100" dist="38100" dir="2700000" algn="tl">
                    <a:schemeClr val="tx1"/>
                  </a:outerShdw>
                </a:effectLst>
              </a:rPr>
              <a:t>: “Hypocrites are who care more for circumcision than for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questions1243624004.jpg">
            <a:extLst>
              <a:ext uri="{FF2B5EF4-FFF2-40B4-BE49-F238E27FC236}">
                <a16:creationId xmlns:a16="http://schemas.microsoft.com/office/drawing/2014/main" id="{92382C5D-CB1D-DB42-91BA-227C4964FBB6}"/>
              </a:ext>
            </a:extLst>
          </p:cNvPr>
          <p:cNvPicPr>
            <a:picLocks noChangeAspect="1"/>
          </p:cNvPicPr>
          <p:nvPr/>
        </p:nvPicPr>
        <p:blipFill>
          <a:blip r:embed="rId2" cstate="screen">
            <a:lum bright="-5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A88E87-35AC-504B-9D34-F13A73803030}"/>
              </a:ext>
            </a:extLst>
          </p:cNvPr>
          <p:cNvSpPr>
            <a:spLocks noGrp="1"/>
          </p:cNvSpPr>
          <p:nvPr>
            <p:ph type="title" idx="4294967295"/>
          </p:nvPr>
        </p:nvSpPr>
        <p:spPr>
          <a:xfrm>
            <a:off x="457200" y="0"/>
            <a:ext cx="8229600" cy="1143000"/>
          </a:xfrm>
        </p:spPr>
        <p:txBody>
          <a:bodyPr/>
          <a:lstStyle/>
          <a:p>
            <a:pPr eaLnBrk="1" hangingPunct="1">
              <a:defRPr/>
            </a:pPr>
            <a:r>
              <a:rPr lang="en-US" dirty="0">
                <a:ea typeface="+mj-ea"/>
                <a:cs typeface="+mj-cs"/>
              </a:rPr>
              <a:t>Q &amp; A in John 7</a:t>
            </a:r>
          </a:p>
        </p:txBody>
      </p:sp>
      <p:sp>
        <p:nvSpPr>
          <p:cNvPr id="3" name="Title 1">
            <a:extLst>
              <a:ext uri="{FF2B5EF4-FFF2-40B4-BE49-F238E27FC236}">
                <a16:creationId xmlns:a16="http://schemas.microsoft.com/office/drawing/2014/main" id="{A216F35D-601A-5A40-913C-21CEC475E3DA}"/>
              </a:ext>
            </a:extLst>
          </p:cNvPr>
          <p:cNvSpPr txBox="1">
            <a:spLocks/>
          </p:cNvSpPr>
          <p:nvPr/>
        </p:nvSpPr>
        <p:spPr bwMode="auto">
          <a:xfrm>
            <a:off x="228600" y="1066800"/>
            <a:ext cx="8839200" cy="5638800"/>
          </a:xfrm>
          <a:prstGeom prst="rect">
            <a:avLst/>
          </a:prstGeom>
          <a:noFill/>
          <a:ln w="9525">
            <a:noFill/>
            <a:miter lim="800000"/>
            <a:headEnd/>
            <a:tailEnd/>
          </a:ln>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u="sng" dirty="0">
                <a:solidFill>
                  <a:srgbClr val="FFFF00"/>
                </a:solidFill>
                <a:effectLst>
                  <a:outerShdw blurRad="38100" dist="38100" dir="2700000" algn="tl">
                    <a:schemeClr val="tx1"/>
                  </a:outerShdw>
                </a:effectLst>
              </a:rPr>
              <a:t>Uninformed</a:t>
            </a:r>
            <a:r>
              <a:rPr lang="en-US" altLang="en-US" sz="3200" b="1" dirty="0">
                <a:solidFill>
                  <a:srgbClr val="FFFF00"/>
                </a:solidFill>
                <a:effectLst>
                  <a:outerShdw blurRad="38100" dist="38100" dir="2700000" algn="tl">
                    <a:schemeClr val="tx1"/>
                  </a:outerShdw>
                </a:effectLst>
              </a:rPr>
              <a:t>: “Isn’t this the man they are trying to kill? But the Messiah will simply appear…” (25). </a:t>
            </a:r>
          </a:p>
          <a:p>
            <a:pPr eaLnBrk="1" hangingPunct="1"/>
            <a:r>
              <a:rPr lang="en-US" altLang="en-US" sz="3200" b="1" u="sng" dirty="0">
                <a:solidFill>
                  <a:schemeClr val="bg1"/>
                </a:solidFill>
                <a:effectLst>
                  <a:outerShdw blurRad="38100" dist="38100" dir="2700000" algn="tl">
                    <a:schemeClr val="tx1"/>
                  </a:outerShdw>
                </a:effectLst>
              </a:rPr>
              <a:t>Jesus’ Answer</a:t>
            </a:r>
            <a:r>
              <a:rPr lang="en-US" altLang="en-US" sz="3200" b="1" dirty="0">
                <a:solidFill>
                  <a:schemeClr val="bg1"/>
                </a:solidFill>
                <a:effectLst>
                  <a:outerShdw blurRad="38100" dist="38100" dir="2700000" algn="tl">
                    <a:schemeClr val="tx1"/>
                  </a:outerShdw>
                </a:effectLst>
              </a:rPr>
              <a:t>: “You know where I’m from—but you don’t know God!”</a:t>
            </a:r>
          </a:p>
          <a:p>
            <a:pPr eaLnBrk="1" hangingPunct="1"/>
            <a:endParaRPr lang="en-US" altLang="en-US" sz="3200" b="1" dirty="0">
              <a:solidFill>
                <a:schemeClr val="bg1"/>
              </a:solidFill>
              <a:effectLst>
                <a:outerShdw blurRad="38100" dist="38100" dir="2700000" algn="tl">
                  <a:schemeClr val="tx1"/>
                </a:outerShdw>
              </a:effectLst>
            </a:endParaRPr>
          </a:p>
          <a:p>
            <a:pPr eaLnBrk="1" hangingPunct="1"/>
            <a:r>
              <a:rPr lang="en-US" altLang="en-US" sz="3200" b="1" u="sng" dirty="0">
                <a:solidFill>
                  <a:srgbClr val="FFFF00"/>
                </a:solidFill>
                <a:effectLst>
                  <a:outerShdw blurRad="38100" dist="38100" dir="2700000" algn="tl">
                    <a:schemeClr val="tx1"/>
                  </a:outerShdw>
                </a:effectLst>
              </a:rPr>
              <a:t>Believing</a:t>
            </a:r>
            <a:r>
              <a:rPr lang="en-US" altLang="en-US" sz="3200" b="1" dirty="0">
                <a:solidFill>
                  <a:srgbClr val="FFFF00"/>
                </a:solidFill>
                <a:effectLst>
                  <a:outerShdw blurRad="38100" dist="38100" dir="2700000" algn="tl">
                    <a:schemeClr val="tx1"/>
                  </a:outerShdw>
                </a:effectLst>
              </a:rPr>
              <a:t>: “Will the Messiah do more miracles than Jesus?” (31). </a:t>
            </a:r>
          </a:p>
          <a:p>
            <a:pPr eaLnBrk="1" hangingPunct="1"/>
            <a:r>
              <a:rPr lang="en-US" altLang="en-US" sz="3200" b="1" u="sng" dirty="0">
                <a:solidFill>
                  <a:schemeClr val="bg1"/>
                </a:solidFill>
                <a:effectLst>
                  <a:outerShdw blurRad="38100" dist="38100" dir="2700000" algn="tl">
                    <a:schemeClr val="tx1"/>
                  </a:outerShdw>
                </a:effectLst>
              </a:rPr>
              <a:t>Jesus’ Answer</a:t>
            </a:r>
            <a:r>
              <a:rPr lang="en-US" altLang="en-US" sz="3200" b="1" dirty="0">
                <a:solidFill>
                  <a:schemeClr val="bg1"/>
                </a:solidFill>
                <a:effectLst>
                  <a:outerShdw blurRad="38100" dist="38100" dir="2700000" algn="tl">
                    <a:schemeClr val="tx1"/>
                  </a:outerShdw>
                </a:effectLst>
              </a:rPr>
              <a:t>: “I will be with you only for a short time more [about 6 months] but you won’t find me and can’t follow 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questions1243624004.jpg">
            <a:extLst>
              <a:ext uri="{FF2B5EF4-FFF2-40B4-BE49-F238E27FC236}">
                <a16:creationId xmlns:a16="http://schemas.microsoft.com/office/drawing/2014/main" id="{02A4327B-1FDB-7148-83EF-979EB6C6E3A9}"/>
              </a:ext>
            </a:extLst>
          </p:cNvPr>
          <p:cNvPicPr>
            <a:picLocks noChangeAspect="1"/>
          </p:cNvPicPr>
          <p:nvPr/>
        </p:nvPicPr>
        <p:blipFill>
          <a:blip r:embed="rId2" cstate="screen">
            <a:lum bright="-5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BBC97DF-5873-BF4E-929A-3F07FE5CD4D8}"/>
              </a:ext>
            </a:extLst>
          </p:cNvPr>
          <p:cNvSpPr>
            <a:spLocks noGrp="1"/>
          </p:cNvSpPr>
          <p:nvPr>
            <p:ph type="title" idx="4294967295"/>
          </p:nvPr>
        </p:nvSpPr>
        <p:spPr>
          <a:xfrm>
            <a:off x="457200" y="0"/>
            <a:ext cx="8229600" cy="1143000"/>
          </a:xfrm>
        </p:spPr>
        <p:txBody>
          <a:bodyPr/>
          <a:lstStyle/>
          <a:p>
            <a:pPr eaLnBrk="1" hangingPunct="1">
              <a:defRPr/>
            </a:pPr>
            <a:r>
              <a:rPr lang="en-US" dirty="0">
                <a:ea typeface="+mj-ea"/>
                <a:cs typeface="+mj-cs"/>
              </a:rPr>
              <a:t>Which are You?</a:t>
            </a:r>
          </a:p>
        </p:txBody>
      </p:sp>
      <p:sp>
        <p:nvSpPr>
          <p:cNvPr id="3" name="Title 1">
            <a:extLst>
              <a:ext uri="{FF2B5EF4-FFF2-40B4-BE49-F238E27FC236}">
                <a16:creationId xmlns:a16="http://schemas.microsoft.com/office/drawing/2014/main" id="{4EBB9BA4-7262-0C47-871C-7186AF18D8BE}"/>
              </a:ext>
            </a:extLst>
          </p:cNvPr>
          <p:cNvSpPr txBox="1">
            <a:spLocks/>
          </p:cNvSpPr>
          <p:nvPr/>
        </p:nvSpPr>
        <p:spPr bwMode="auto">
          <a:xfrm>
            <a:off x="2209800" y="1066800"/>
            <a:ext cx="6477000" cy="4267200"/>
          </a:xfrm>
          <a:prstGeom prst="rect">
            <a:avLst/>
          </a:prstGeom>
          <a:noFill/>
          <a:ln w="9525">
            <a:noFill/>
            <a:miter lim="800000"/>
            <a:headEnd/>
            <a:tailEnd/>
          </a:ln>
          <a:effectLst/>
        </p:spPr>
        <p:txBody>
          <a:bodyPr anchor="ctr"/>
          <a:lstStyle>
            <a:lvl1pPr marL="723900" indent="-7239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5400" b="1" dirty="0">
                <a:solidFill>
                  <a:srgbClr val="FFFF00"/>
                </a:solidFill>
                <a:effectLst>
                  <a:outerShdw blurRad="38100" dist="38100" dir="2700000" algn="tl">
                    <a:schemeClr val="tx1"/>
                  </a:outerShdw>
                </a:effectLst>
              </a:rPr>
              <a:t>Curious?</a:t>
            </a:r>
            <a:endParaRPr lang="en-US" altLang="en-US" sz="5400" b="1" dirty="0">
              <a:solidFill>
                <a:schemeClr val="bg1"/>
              </a:solidFill>
              <a:effectLst>
                <a:outerShdw blurRad="38100" dist="38100" dir="2700000" algn="tl">
                  <a:schemeClr val="tx1"/>
                </a:outerShdw>
              </a:effectLst>
            </a:endParaRPr>
          </a:p>
          <a:p>
            <a:pPr eaLnBrk="1" hangingPunct="1">
              <a:buFont typeface="Arial" panose="020B0604020202020204" pitchFamily="34" charset="0"/>
              <a:buChar char="•"/>
            </a:pPr>
            <a:r>
              <a:rPr lang="en-US" altLang="en-US" sz="5400" b="1" dirty="0">
                <a:solidFill>
                  <a:srgbClr val="FFFF00"/>
                </a:solidFill>
                <a:effectLst>
                  <a:outerShdw blurRad="38100" dist="38100" dir="2700000" algn="tl">
                    <a:schemeClr val="tx1"/>
                  </a:outerShdw>
                </a:effectLst>
              </a:rPr>
              <a:t>Offended?</a:t>
            </a:r>
            <a:endParaRPr lang="en-US" altLang="en-US" sz="5400" b="1" dirty="0">
              <a:solidFill>
                <a:schemeClr val="bg1"/>
              </a:solidFill>
              <a:effectLst>
                <a:outerShdw blurRad="38100" dist="38100" dir="2700000" algn="tl">
                  <a:schemeClr val="tx1"/>
                </a:outerShdw>
              </a:effectLst>
            </a:endParaRPr>
          </a:p>
          <a:p>
            <a:pPr eaLnBrk="1" hangingPunct="1">
              <a:buFont typeface="Arial" panose="020B0604020202020204" pitchFamily="34" charset="0"/>
              <a:buChar char="•"/>
            </a:pPr>
            <a:r>
              <a:rPr lang="en-US" altLang="en-US" sz="5400" b="1" dirty="0">
                <a:solidFill>
                  <a:srgbClr val="FFFF00"/>
                </a:solidFill>
                <a:effectLst>
                  <a:outerShdw blurRad="38100" dist="38100" dir="2700000" algn="tl">
                    <a:schemeClr val="tx1"/>
                  </a:outerShdw>
                </a:effectLst>
              </a:rPr>
              <a:t>Uninformed?</a:t>
            </a:r>
            <a:endParaRPr lang="en-US" altLang="en-US" sz="5400" b="1" dirty="0">
              <a:solidFill>
                <a:schemeClr val="bg1"/>
              </a:solidFill>
              <a:effectLst>
                <a:outerShdw blurRad="38100" dist="38100" dir="2700000" algn="tl">
                  <a:schemeClr val="tx1"/>
                </a:outerShdw>
              </a:effectLst>
            </a:endParaRPr>
          </a:p>
          <a:p>
            <a:pPr eaLnBrk="1" hangingPunct="1">
              <a:buFont typeface="Arial" panose="020B0604020202020204" pitchFamily="34" charset="0"/>
              <a:buChar char="•"/>
            </a:pPr>
            <a:r>
              <a:rPr lang="en-US" altLang="en-US" sz="5400" b="1" dirty="0">
                <a:solidFill>
                  <a:srgbClr val="FFFF00"/>
                </a:solidFill>
                <a:effectLst>
                  <a:outerShdw blurRad="38100" dist="38100" dir="2700000" algn="tl">
                    <a:schemeClr val="tx1"/>
                  </a:outerShdw>
                </a:effectLst>
              </a:rPr>
              <a:t>Believing?</a:t>
            </a:r>
            <a:endParaRPr lang="en-US" altLang="en-US" sz="5400" b="1" dirty="0">
              <a:solidFill>
                <a:schemeClr val="bg1"/>
              </a:solidFill>
              <a:effectLst>
                <a:outerShdw blurRad="38100" dist="38100" dir="2700000" algn="tl">
                  <a:schemeClr val="tx1"/>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sunrise.jpg">
            <a:extLst>
              <a:ext uri="{FF2B5EF4-FFF2-40B4-BE49-F238E27FC236}">
                <a16:creationId xmlns:a16="http://schemas.microsoft.com/office/drawing/2014/main" id="{4CA84C48-F187-A644-BCE3-AA8DAA4FF3F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52600"/>
            <a:ext cx="91265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E2CBC71-5C09-6546-8C0F-DBAD479C0650}"/>
              </a:ext>
            </a:extLst>
          </p:cNvPr>
          <p:cNvSpPr>
            <a:spLocks noGrp="1"/>
          </p:cNvSpPr>
          <p:nvPr>
            <p:ph type="title" idx="4294967295"/>
          </p:nvPr>
        </p:nvSpPr>
        <p:spPr>
          <a:ln w="76200" cap="flat" algn="ctr">
            <a:headEnd type="none" w="med" len="med"/>
            <a:tailEnd type="none" w="med" len="med"/>
          </a:ln>
        </p:spPr>
        <p:txBody>
          <a:bodyPr/>
          <a:lstStyle/>
          <a:p>
            <a:pPr eaLnBrk="1" hangingPunct="1">
              <a:defRPr/>
            </a:pPr>
            <a:r>
              <a:rPr lang="en-US" dirty="0">
                <a:ea typeface="+mj-ea"/>
                <a:cs typeface="+mj-cs"/>
              </a:rPr>
              <a:t>Main Idea</a:t>
            </a:r>
          </a:p>
        </p:txBody>
      </p:sp>
      <p:sp>
        <p:nvSpPr>
          <p:cNvPr id="3" name="Title 1">
            <a:extLst>
              <a:ext uri="{FF2B5EF4-FFF2-40B4-BE49-F238E27FC236}">
                <a16:creationId xmlns:a16="http://schemas.microsoft.com/office/drawing/2014/main" id="{B796A19C-F5E9-4E4C-B513-B83979B357DB}"/>
              </a:ext>
            </a:extLst>
          </p:cNvPr>
          <p:cNvSpPr txBox="1">
            <a:spLocks/>
          </p:cNvSpPr>
          <p:nvPr/>
        </p:nvSpPr>
        <p:spPr bwMode="auto">
          <a:xfrm>
            <a:off x="457200" y="2133600"/>
            <a:ext cx="8229600" cy="2057400"/>
          </a:xfrm>
          <a:prstGeom prst="rect">
            <a:avLst/>
          </a:prstGeom>
          <a:noFill/>
          <a:ln w="9525">
            <a:noFill/>
            <a:miter lim="800000"/>
            <a:headEnd/>
            <a:tailEnd/>
          </a:ln>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a:effectLst>
                  <a:outerShdw blurRad="38100" dist="38100" dir="2700000" algn="tl">
                    <a:srgbClr val="FFFFFF"/>
                  </a:outerShdw>
                </a:effectLst>
              </a:rPr>
              <a:t>People reject Christ because they don’t accept God’s </a:t>
            </a:r>
            <a:r>
              <a:rPr lang="en-US" altLang="en-US" sz="4000" b="1" u="sng">
                <a:solidFill>
                  <a:srgbClr val="FF0000"/>
                </a:solidFill>
                <a:effectLst>
                  <a:outerShdw blurRad="38100" dist="38100" dir="2700000" algn="tl">
                    <a:srgbClr val="FFFFFF"/>
                  </a:outerShdw>
                </a:effectLst>
              </a:rPr>
              <a:t>authority </a:t>
            </a:r>
            <a:r>
              <a:rPr lang="en-US" altLang="en-US" sz="4000" b="1">
                <a:effectLst>
                  <a:outerShdw blurRad="38100" dist="38100" dir="2700000" algn="tl">
                    <a:srgbClr val="FFFFFF"/>
                  </a:outerShdw>
                </a:effectLst>
              </a:rPr>
              <a:t>over their lives.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C465-4E35-7343-8603-8BBF6E8745B2}"/>
              </a:ext>
            </a:extLst>
          </p:cNvPr>
          <p:cNvSpPr>
            <a:spLocks noGrp="1"/>
          </p:cNvSpPr>
          <p:nvPr>
            <p:ph type="title" idx="4294967295"/>
          </p:nvPr>
        </p:nvSpPr>
        <p:spPr/>
        <p:txBody>
          <a:bodyPr/>
          <a:lstStyle/>
          <a:p>
            <a:pPr eaLnBrk="1" hangingPunct="1">
              <a:defRPr/>
            </a:pPr>
            <a:r>
              <a:rPr lang="en-US" dirty="0">
                <a:ea typeface="+mj-ea"/>
                <a:cs typeface="+mj-cs"/>
              </a:rPr>
              <a:t>Jesus Paid It All</a:t>
            </a:r>
          </a:p>
        </p:txBody>
      </p:sp>
      <p:pic>
        <p:nvPicPr>
          <p:cNvPr id="53251" name="Picture 2" descr="JesusPaidItAll.jpg">
            <a:extLst>
              <a:ext uri="{FF2B5EF4-FFF2-40B4-BE49-F238E27FC236}">
                <a16:creationId xmlns:a16="http://schemas.microsoft.com/office/drawing/2014/main" id="{9920E440-0002-5D4A-9133-304C49255F8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8600" y="133350"/>
            <a:ext cx="87630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686E9-0A34-004B-906E-BEC24D78CC8D}"/>
              </a:ext>
            </a:extLst>
          </p:cNvPr>
          <p:cNvSpPr>
            <a:spLocks noGrp="1"/>
          </p:cNvSpPr>
          <p:nvPr>
            <p:ph type="title" idx="4294967295"/>
          </p:nvPr>
        </p:nvSpPr>
        <p:spPr>
          <a:xfrm>
            <a:off x="457200" y="0"/>
            <a:ext cx="8229600" cy="1143000"/>
          </a:xfrm>
        </p:spPr>
        <p:txBody>
          <a:bodyPr/>
          <a:lstStyle/>
          <a:p>
            <a:pPr eaLnBrk="1" hangingPunct="1">
              <a:defRPr/>
            </a:pPr>
            <a:r>
              <a:rPr lang="en-US" dirty="0">
                <a:ea typeface="+mj-ea"/>
                <a:cs typeface="+mj-cs"/>
              </a:rPr>
              <a:t>Why not believe today?</a:t>
            </a:r>
          </a:p>
        </p:txBody>
      </p:sp>
      <p:pic>
        <p:nvPicPr>
          <p:cNvPr id="54275" name="Picture 2" descr="prayer in pew.jpg">
            <a:extLst>
              <a:ext uri="{FF2B5EF4-FFF2-40B4-BE49-F238E27FC236}">
                <a16:creationId xmlns:a16="http://schemas.microsoft.com/office/drawing/2014/main" id="{E7034A0A-0F6E-294F-AF13-27D64C402BF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127125"/>
            <a:ext cx="91440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547551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9E06388-0442-3A43-AEDC-3CD6BBE5B97F}"/>
              </a:ext>
            </a:extLst>
          </p:cNvPr>
          <p:cNvSpPr>
            <a:spLocks noGrp="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chemeClr val="tx1"/>
                </a:solidFill>
                <a:effectLst/>
                <a:ea typeface="ＭＳ Ｐゴシック" panose="020B0600070205080204" pitchFamily="34" charset="-128"/>
              </a:rPr>
              <a:t>Black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242F-2709-3A4F-A1B7-579ADE7C53D8}"/>
              </a:ext>
            </a:extLst>
          </p:cNvPr>
          <p:cNvSpPr>
            <a:spLocks noGrp="1"/>
          </p:cNvSpPr>
          <p:nvPr>
            <p:ph type="title" idx="4294967295"/>
          </p:nvPr>
        </p:nvSpPr>
        <p:spPr>
          <a:xfrm>
            <a:off x="457200" y="274638"/>
            <a:ext cx="2590800" cy="2849562"/>
          </a:xfrm>
        </p:spPr>
        <p:txBody>
          <a:bodyPr/>
          <a:lstStyle/>
          <a:p>
            <a:pPr eaLnBrk="1" hangingPunct="1">
              <a:defRPr/>
            </a:pPr>
            <a:r>
              <a:rPr lang="en-US" dirty="0">
                <a:ea typeface="+mj-ea"/>
                <a:cs typeface="+mj-cs"/>
              </a:rPr>
              <a:t>Touched by an Angel</a:t>
            </a:r>
          </a:p>
        </p:txBody>
      </p:sp>
      <p:pic>
        <p:nvPicPr>
          <p:cNvPr id="19459" name="Picture 3" descr="touched_angel.jpg">
            <a:extLst>
              <a:ext uri="{FF2B5EF4-FFF2-40B4-BE49-F238E27FC236}">
                <a16:creationId xmlns:a16="http://schemas.microsoft.com/office/drawing/2014/main" id="{0C487F15-8F10-3B47-8DF6-8B2C990D6B1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4953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TOP SOTP.jpg">
            <a:extLst>
              <a:ext uri="{FF2B5EF4-FFF2-40B4-BE49-F238E27FC236}">
                <a16:creationId xmlns:a16="http://schemas.microsoft.com/office/drawing/2014/main" id="{DF15A062-A4DF-534D-93C4-64DF8F26CBF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6553200"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54D9F50-0EE1-204A-BDA1-2FA64BA03436}"/>
              </a:ext>
            </a:extLst>
          </p:cNvPr>
          <p:cNvSpPr>
            <a:spLocks noGrp="1"/>
          </p:cNvSpPr>
          <p:nvPr>
            <p:ph type="title" idx="4294967295"/>
          </p:nvPr>
        </p:nvSpPr>
        <p:spPr>
          <a:xfrm>
            <a:off x="4953000" y="3475038"/>
            <a:ext cx="4191000" cy="3382962"/>
          </a:xfrm>
          <a:solidFill>
            <a:srgbClr val="0000FF"/>
          </a:solidFill>
        </p:spPr>
        <p:txBody>
          <a:bodyPr/>
          <a:lstStyle/>
          <a:p>
            <a:pPr eaLnBrk="1" hangingPunct="1">
              <a:defRPr/>
            </a:pPr>
            <a:r>
              <a:rPr lang="en-US" dirty="0">
                <a:ea typeface="+mj-ea"/>
                <a:cs typeface="+mj-cs"/>
              </a:rPr>
              <a:t>And </a:t>
            </a:r>
            <a:r>
              <a:rPr lang="en-US" sz="5400" i="1" dirty="0">
                <a:ea typeface="+mj-ea"/>
                <a:cs typeface="+mj-cs"/>
              </a:rPr>
              <a:t>Christians </a:t>
            </a:r>
            <a:r>
              <a:rPr lang="en-US" dirty="0">
                <a:ea typeface="+mj-ea"/>
                <a:cs typeface="+mj-cs"/>
              </a:rPr>
              <a:t>are considered stupid?!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2803-667B-184B-8569-A9EBABA36B7E}"/>
              </a:ext>
            </a:extLst>
          </p:cNvPr>
          <p:cNvSpPr>
            <a:spLocks noGrp="1"/>
          </p:cNvSpPr>
          <p:nvPr>
            <p:ph type="title" idx="4294967295"/>
          </p:nvPr>
        </p:nvSpPr>
        <p:spPr/>
        <p:txBody>
          <a:bodyPr/>
          <a:lstStyle/>
          <a:p>
            <a:pPr eaLnBrk="1" hangingPunct="1">
              <a:defRPr/>
            </a:pPr>
            <a:r>
              <a:rPr lang="en-US" dirty="0">
                <a:ea typeface="+mj-ea"/>
                <a:cs typeface="+mj-cs"/>
              </a:rPr>
              <a:t>Four Christmases</a:t>
            </a:r>
          </a:p>
        </p:txBody>
      </p:sp>
      <p:pic>
        <p:nvPicPr>
          <p:cNvPr id="21507" name="Picture 3" descr="four_christmases02.jpg">
            <a:extLst>
              <a:ext uri="{FF2B5EF4-FFF2-40B4-BE49-F238E27FC236}">
                <a16:creationId xmlns:a16="http://schemas.microsoft.com/office/drawing/2014/main" id="{0346C74E-59FC-8148-9457-E28CAF28AC2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four_christmases02 pastor phil.jpg">
            <a:extLst>
              <a:ext uri="{FF2B5EF4-FFF2-40B4-BE49-F238E27FC236}">
                <a16:creationId xmlns:a16="http://schemas.microsoft.com/office/drawing/2014/main" id="{CD46A5DF-0F68-014C-A099-8A037854FFE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620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961DD41-26FB-A641-828A-AA580CE5081B}"/>
              </a:ext>
            </a:extLst>
          </p:cNvPr>
          <p:cNvSpPr>
            <a:spLocks noGrp="1"/>
          </p:cNvSpPr>
          <p:nvPr>
            <p:ph type="title" idx="4294967295"/>
          </p:nvPr>
        </p:nvSpPr>
        <p:spPr>
          <a:xfrm>
            <a:off x="381000" y="6019800"/>
            <a:ext cx="8229600" cy="838200"/>
          </a:xfrm>
        </p:spPr>
        <p:txBody>
          <a:bodyPr/>
          <a:lstStyle/>
          <a:p>
            <a:pPr eaLnBrk="1" hangingPunct="1"/>
            <a:r>
              <a:rPr lang="en-US" altLang="en-US">
                <a:effectLst>
                  <a:outerShdw blurRad="38100" dist="38100" dir="2700000" algn="tl">
                    <a:srgbClr val="808080"/>
                  </a:outerShdw>
                </a:effectLst>
                <a:ea typeface="ＭＳ Ｐゴシック" panose="020B0600070205080204" pitchFamily="34" charset="-128"/>
              </a:rPr>
              <a:t>“Four Christmases” Pastor Phil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A3216F7-1C28-C541-978C-A23C4F57EFD3}"/>
              </a:ext>
            </a:extLst>
          </p:cNvPr>
          <p:cNvSpPr>
            <a:spLocks noGrp="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chemeClr val="tx1"/>
                </a:solidFill>
                <a:effectLst/>
                <a:ea typeface="ＭＳ Ｐゴシック" panose="020B0600070205080204" pitchFamily="34" charset="-128"/>
              </a:rPr>
              <a:t>Black</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1164</TotalTime>
  <Words>792</Words>
  <Application>Microsoft Macintosh PowerPoint</Application>
  <PresentationFormat>On-screen Show (4:3)</PresentationFormat>
  <Paragraphs>98</Paragraphs>
  <Slides>36</Slides>
  <Notes>5</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Bernard MT Condensed</vt:lpstr>
      <vt:lpstr>Calibri</vt:lpstr>
      <vt:lpstr>Garamond</vt:lpstr>
      <vt:lpstr>Times</vt:lpstr>
      <vt:lpstr>Times New Roman</vt:lpstr>
      <vt:lpstr>Wingdings</vt:lpstr>
      <vt:lpstr>Default Design</vt:lpstr>
      <vt:lpstr>Orbit</vt:lpstr>
      <vt:lpstr>Divided Opinions</vt:lpstr>
      <vt:lpstr>Who is this?</vt:lpstr>
      <vt:lpstr>What do you think of Jesus?</vt:lpstr>
      <vt:lpstr>Black</vt:lpstr>
      <vt:lpstr>Touched by an Angel</vt:lpstr>
      <vt:lpstr>And Christians are considered stupid?!</vt:lpstr>
      <vt:lpstr>Four Christmases</vt:lpstr>
      <vt:lpstr>“Four Christmases” Pastor Phil</vt:lpstr>
      <vt:lpstr>Black</vt:lpstr>
      <vt:lpstr>The Question in John 7</vt:lpstr>
      <vt:lpstr>A Controversial Figure in John 1–6</vt:lpstr>
      <vt:lpstr>The Question in John 7</vt:lpstr>
      <vt:lpstr>I.  Everyone makes his or her own decision about Christ (7:1-13).</vt:lpstr>
      <vt:lpstr>Brothers of Jesus</vt:lpstr>
      <vt:lpstr>“Hour” in John’s Gospel</vt:lpstr>
      <vt:lpstr>Black</vt:lpstr>
      <vt:lpstr> We must each decide who Christ is— and also give that choice to others.</vt:lpstr>
      <vt:lpstr>I.  Everyone makes his or her own decision about Christ (7:1-13).</vt:lpstr>
      <vt:lpstr>II. People reject Christ’s teaching because they reject God (7:14-36). </vt:lpstr>
      <vt:lpstr>Black</vt:lpstr>
      <vt:lpstr>Problems with the Church</vt:lpstr>
      <vt:lpstr>I.  Everyone makes his or her own decision about Christ (7:1-13).</vt:lpstr>
      <vt:lpstr>II. People reject Christ’s teaching because they reject God (7:14-36). </vt:lpstr>
      <vt:lpstr>III. Jesus’ claim to give eternal life always has a mixed response  (7:37-52).</vt:lpstr>
      <vt:lpstr>Jerusalem</vt:lpstr>
      <vt:lpstr>Water from a Rock</vt:lpstr>
      <vt:lpstr>“Anyone who is thirsty may come to me! 38 Anyone who believes in me may come and drink! For the Scriptures declare, ‘Rivers of living water will flow from his heart.’”  (John 7:37-38 NLT)</vt:lpstr>
      <vt:lpstr>Black</vt:lpstr>
      <vt:lpstr>Black</vt:lpstr>
      <vt:lpstr>Q &amp; A in John 7</vt:lpstr>
      <vt:lpstr>Q &amp; A in John 7</vt:lpstr>
      <vt:lpstr>Which are You?</vt:lpstr>
      <vt:lpstr>Main Idea</vt:lpstr>
      <vt:lpstr>Jesus Paid It All</vt:lpstr>
      <vt:lpstr>Why not believe today?</vt:lpstr>
      <vt:lpstr>NT Preaching link at BibleStudyDownloads.org</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the living Water  </dc:title>
  <dc:creator>No Pum</dc:creator>
  <cp:lastModifiedBy>Rick Griffith</cp:lastModifiedBy>
  <cp:revision>92</cp:revision>
  <cp:lastPrinted>1601-01-01T00:00:00Z</cp:lastPrinted>
  <dcterms:created xsi:type="dcterms:W3CDTF">2006-03-11T16:47:57Z</dcterms:created>
  <dcterms:modified xsi:type="dcterms:W3CDTF">2019-11-12T09:43:12Z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